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DAA57-5744-4034-9197-E62F11CBE707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F3B7B-D3FA-4ABC-ACBD-37BCB42E19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777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DAA57-5744-4034-9197-E62F11CBE707}" type="datetimeFigureOut">
              <a:rPr lang="ru-RU" smtClean="0"/>
              <a:t>28.05.2019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5F3B7B-D3FA-4ABC-ACBD-37BCB42E19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378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41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88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37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729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812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57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uk-UA" altLang="ru-RU" sz="3100" b="1" smtClean="0">
                <a:ln w="6350">
                  <a:solidFill>
                    <a:schemeClr val="tx1"/>
                  </a:solidFill>
                </a:ln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РОЗПОДІЛ  РЕГІОНАЛЬНИХ  ЦІЛЬОВИХ  ПРОГРАМ ЗА СПРЯМУВАННЯМ</a:t>
            </a:r>
            <a:endParaRPr lang="ru-RU" altLang="ru-RU" sz="3100" b="1" dirty="0">
              <a:ln w="6350">
                <a:solidFill>
                  <a:schemeClr val="tx1"/>
                </a:solidFill>
              </a:ln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591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51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02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24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93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58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65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61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91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01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Экран (4:3)</PresentationFormat>
  <Paragraphs>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РОЗПОДІЛ  РЕГІОНАЛЬНИХ  ЦІЛЬОВИХ  ПРОГРАМ ЗА СПРЯМУВАННЯМ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lookonthemoon lookonthemoon</dc:creator>
  <cp:lastModifiedBy>lookonthemoon lookonthemoon</cp:lastModifiedBy>
  <cp:revision>1</cp:revision>
  <dcterms:created xsi:type="dcterms:W3CDTF">2019-05-28T14:19:27Z</dcterms:created>
  <dcterms:modified xsi:type="dcterms:W3CDTF">2019-05-28T14:19:27Z</dcterms:modified>
</cp:coreProperties>
</file>