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6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1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1.2039609366816088E-3"/>
                  <c:y val="0.3232203924899130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52,1%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>
                <c:manualLayout>
                  <c:x val="3.6118828100448262E-3"/>
                  <c:y val="-0.1275032600899178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3,2%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0"/>
                  <c:y val="0.266787092609607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44,7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 formatCode="#,##0.0">
                  <c:v>73963.199999999997</c:v>
                </c:pt>
                <c:pt idx="1">
                  <c:v>4508.3999999999996</c:v>
                </c:pt>
                <c:pt idx="2" formatCode="#,##0.0">
                  <c:v>63539.200000000004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77235691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01.12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26</cp:revision>
  <cp:lastPrinted>2021-07-06T10:12:05Z</cp:lastPrinted>
  <dcterms:created xsi:type="dcterms:W3CDTF">2021-06-09T13:31:01Z</dcterms:created>
  <dcterms:modified xsi:type="dcterms:W3CDTF">2021-12-31T07:10:44Z</dcterms:modified>
</cp:coreProperties>
</file>