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6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1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-2.5486431028443352E-2"/>
                  <c:y val="-1.20659581169081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28,6%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>
                <c:manualLayout>
                  <c:x val="3.6118828100448262E-3"/>
                  <c:y val="-0.1275032600899178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5,5%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7.8543851907116782E-2"/>
                  <c:y val="1.88640868792117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65,9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30303.4</c:v>
                </c:pt>
                <c:pt idx="1">
                  <c:v>5835.5</c:v>
                </c:pt>
                <c:pt idx="2">
                  <c:v>69727.899999999994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6024378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01.11 .2021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22</cp:revision>
  <cp:lastPrinted>2021-07-06T10:12:05Z</cp:lastPrinted>
  <dcterms:created xsi:type="dcterms:W3CDTF">2021-06-09T13:31:01Z</dcterms:created>
  <dcterms:modified xsi:type="dcterms:W3CDTF">2021-12-07T12:37:35Z</dcterms:modified>
</cp:coreProperties>
</file>