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5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8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3.9527434466757695E-2"/>
                  <c:y val="-0.111235160409066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56%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11</a:t>
                    </a: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-1.7773023027411915E-2"/>
                  <c:y val="8.2615716924170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33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75893.399999999994</c:v>
                </c:pt>
                <c:pt idx="1">
                  <c:v>8924.2999999999993</c:v>
                </c:pt>
                <c:pt idx="2">
                  <c:v>46195.1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85199470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User</cp:lastModifiedBy>
  <cp:revision>12</cp:revision>
  <cp:lastPrinted>2021-07-06T10:12:05Z</cp:lastPrinted>
  <dcterms:created xsi:type="dcterms:W3CDTF">2021-06-09T13:31:01Z</dcterms:created>
  <dcterms:modified xsi:type="dcterms:W3CDTF">2021-08-02T08:29:11Z</dcterms:modified>
</cp:coreProperties>
</file>