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2" r:id="rId1"/>
  </p:sldMasterIdLst>
  <p:notesMasterIdLst>
    <p:notesMasterId r:id="rId20"/>
  </p:notesMasterIdLst>
  <p:sldIdLst>
    <p:sldId id="256" r:id="rId2"/>
    <p:sldId id="271" r:id="rId3"/>
    <p:sldId id="286" r:id="rId4"/>
    <p:sldId id="261" r:id="rId5"/>
    <p:sldId id="268" r:id="rId6"/>
    <p:sldId id="288" r:id="rId7"/>
    <p:sldId id="270" r:id="rId8"/>
    <p:sldId id="275" r:id="rId9"/>
    <p:sldId id="267" r:id="rId10"/>
    <p:sldId id="301" r:id="rId11"/>
    <p:sldId id="298" r:id="rId12"/>
    <p:sldId id="297" r:id="rId13"/>
    <p:sldId id="300" r:id="rId14"/>
    <p:sldId id="299" r:id="rId15"/>
    <p:sldId id="283" r:id="rId16"/>
    <p:sldId id="295" r:id="rId17"/>
    <p:sldId id="296" r:id="rId18"/>
    <p:sldId id="276" r:id="rId19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44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32025235349958"/>
          <c:y val="0.20998539987369194"/>
          <c:w val="0.8039177793901866"/>
          <c:h val="0.78978194798272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explosion val="5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6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9010900137693184E-2"/>
                  <c:y val="-5.29488859764089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aseline="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Ресторани</a:t>
                    </a:r>
                    <a:r>
                      <a:rPr lang="ru-RU" sz="1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4 </a:t>
                    </a:r>
                    <a:r>
                      <a:rPr lang="ru-RU" sz="1600" baseline="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об’єкти</a:t>
                    </a:r>
                    <a:r>
                      <a:rPr lang="ru-RU" sz="16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600" baseline="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або</a:t>
                    </a:r>
                    <a:r>
                      <a:rPr lang="ru-RU" sz="16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1%</a:t>
                    </a:r>
                    <a:endParaRPr lang="ru-RU" sz="1600" baseline="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25393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750421747428087"/>
                      <c:h val="0.21080925444285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296254562089097"/>
                  <c:y val="-0.11158009435276738"/>
                </c:manualLayout>
              </c:layout>
              <c:tx>
                <c:rich>
                  <a:bodyPr/>
                  <a:lstStyle/>
                  <a:p>
                    <a:fld id="{DDF047F5-919F-4106-8882-846613C6AC26}" type="CATEGORYNAME">
                      <a:rPr lang="ru-RU" sz="1800" smtClean="0">
                        <a:solidFill>
                          <a:srgbClr val="002060"/>
                        </a:solidFill>
                      </a:rPr>
                      <a:pPr/>
                      <a:t>[ИМЯ КАТЕГОРИИ]</a:t>
                    </a:fld>
                    <a:r>
                      <a:rPr lang="ru-RU" sz="1800" dirty="0" smtClean="0">
                        <a:solidFill>
                          <a:srgbClr val="002060"/>
                        </a:solidFill>
                      </a:rPr>
                      <a:t>-</a:t>
                    </a:r>
                    <a:r>
                      <a:rPr lang="ru-RU" sz="1800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fld id="{C7607AD3-FC0D-4D58-B6FB-C8575F8BFD99}" type="VALUE">
                      <a:rPr lang="ru-RU" sz="1800" baseline="0" smtClean="0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r>
                      <a:rPr lang="ru-RU" sz="1800" baseline="0" dirty="0" smtClean="0">
                        <a:solidFill>
                          <a:srgbClr val="002060"/>
                        </a:solidFill>
                      </a:rPr>
                      <a:t> об. </a:t>
                    </a:r>
                    <a:r>
                      <a:rPr lang="ru-RU" sz="1800" baseline="0" dirty="0" err="1" smtClean="0">
                        <a:solidFill>
                          <a:srgbClr val="002060"/>
                        </a:solidFill>
                      </a:rPr>
                      <a:t>або</a:t>
                    </a:r>
                    <a:r>
                      <a:rPr lang="ru-RU" sz="1800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fld id="{E74192AD-C2BF-455F-BDB7-51AB243E2865}" type="PERCENTAGE">
                      <a:rPr lang="ru-RU" sz="1800" baseline="0" smtClean="0">
                        <a:solidFill>
                          <a:srgbClr val="002060"/>
                        </a:solidFill>
                      </a:rPr>
                      <a:pPr/>
                      <a:t>[ПРОЦЕНТ]</a:t>
                    </a:fld>
                    <a:endParaRPr lang="ru-RU" sz="1800" baseline="0" dirty="0" smtClean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91600333884963"/>
                      <c:h val="0.4858821532130463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875617156433353"/>
                  <c:y val="0"/>
                </c:manualLayout>
              </c:layout>
              <c:tx>
                <c:rich>
                  <a:bodyPr/>
                  <a:lstStyle/>
                  <a:p>
                    <a:fld id="{28A216AD-F416-47C0-88D7-243993C80D43}" type="CATEGORYNAME">
                      <a:rPr lang="ru-RU" sz="1800" smtClean="0">
                        <a:solidFill>
                          <a:srgbClr val="002060"/>
                        </a:solidFill>
                      </a:rPr>
                      <a:pPr/>
                      <a:t>[ИМЯ КАТЕГОРИИ]</a:t>
                    </a:fld>
                    <a:r>
                      <a:rPr lang="ru-RU" sz="1800" dirty="0" smtClean="0">
                        <a:solidFill>
                          <a:srgbClr val="002060"/>
                        </a:solidFill>
                      </a:rPr>
                      <a:t>-</a:t>
                    </a:r>
                    <a:r>
                      <a:rPr lang="ru-RU" sz="1800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fld id="{360BDD14-2F92-475E-831A-48B98FA0F9FB}" type="VALUE">
                      <a:rPr lang="ru-RU" sz="1800" baseline="0" smtClean="0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r>
                      <a:rPr lang="ru-RU" sz="1800" baseline="0" dirty="0" smtClean="0">
                        <a:solidFill>
                          <a:srgbClr val="002060"/>
                        </a:solidFill>
                      </a:rPr>
                      <a:t> об. </a:t>
                    </a:r>
                    <a:r>
                      <a:rPr lang="ru-RU" sz="1800" baseline="0" dirty="0" err="1" smtClean="0">
                        <a:solidFill>
                          <a:srgbClr val="002060"/>
                        </a:solidFill>
                      </a:rPr>
                      <a:t>або</a:t>
                    </a:r>
                    <a:r>
                      <a:rPr lang="ru-RU" sz="1800" baseline="0" dirty="0" smtClean="0">
                        <a:solidFill>
                          <a:srgbClr val="002060"/>
                        </a:solidFill>
                      </a:rPr>
                      <a:t>  </a:t>
                    </a:r>
                    <a:fld id="{CAA3ABBF-6DE8-43E4-BC65-4B6776BDE581}" type="PERCENTAGE">
                      <a:rPr lang="ru-RU" sz="1800" baseline="0">
                        <a:solidFill>
                          <a:srgbClr val="002060"/>
                        </a:solidFill>
                      </a:rPr>
                      <a:pPr/>
                      <a:t>[ПРОЦЕНТ]</a:t>
                    </a:fld>
                    <a:endParaRPr lang="ru-RU" sz="1800" baseline="0" dirty="0" smtClean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9526207144621"/>
                      <c:h val="0.153166869257566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0351785849295076"/>
                  <c:y val="5.90817539165687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61EA82-8955-47A8-A369-7F0D369D144A}" type="CATEGORYNAME">
                      <a:rPr lang="ru-RU" sz="180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</a:t>
                    </a:r>
                    <a:r>
                      <a:rPr lang="ru-RU" sz="1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4C376E40-B0D8-4A23-AE00-AAEE202A519E}" type="VALUE">
                      <a:rPr lang="ru-RU" sz="1800" baseline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об. </a:t>
                    </a:r>
                    <a:r>
                      <a:rPr lang="ru-RU" sz="1800" baseline="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або</a:t>
                    </a:r>
                    <a:r>
                      <a:rPr lang="ru-RU" sz="1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47C9FA98-EB14-4EDA-8A3F-D0AA8638BE0F}" type="PERCENTAGE">
                      <a:rPr lang="ru-RU" sz="18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800" baseline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25393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64129054331149"/>
                      <c:h val="0.1531668692575665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Ресторани</c:v>
                </c:pt>
                <c:pt idx="1">
                  <c:v>Кафе, закусочні, буфети</c:v>
                </c:pt>
                <c:pt idx="2">
                  <c:v>Бари</c:v>
                </c:pt>
                <c:pt idx="3">
                  <c:v>Їдальні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398</c:v>
                </c:pt>
                <c:pt idx="2">
                  <c:v>57</c:v>
                </c:pt>
                <c:pt idx="3">
                  <c:v>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44702367661715E-2"/>
          <c:y val="5.3839150342191597E-2"/>
          <c:w val="0.93891563858076232"/>
          <c:h val="0.7413219914751498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рік Україна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3100449665136921E-2"/>
                  <c:y val="5.0811175301509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897011973357748E-2"/>
                  <c:y val="-8.6894445590701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875613856935958E-2"/>
                  <c:y val="-4.8873426525805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916085013686187E-2"/>
                  <c:y val="-6.162301605427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881352304534874E-2"/>
                  <c:y val="-5.949808446619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34375037158419E-2"/>
                  <c:y val="-4.8873426525805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887090752133785E-2"/>
                  <c:y val="-6.1623016054276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216598453734598E-2"/>
                  <c:y val="-6.7997810818511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719467677533966E-2"/>
                  <c:y val="-6.162301605427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759938834284279E-2"/>
                  <c:y val="-9.3496989875453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592315759684372E-2"/>
                  <c:y val="-5.7373152878119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6403446397952898E-2"/>
                  <c:y val="-5.312328970196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103.1</c:v>
                </c:pt>
                <c:pt idx="1">
                  <c:v>108.6</c:v>
                </c:pt>
                <c:pt idx="2">
                  <c:v>120.3</c:v>
                </c:pt>
                <c:pt idx="3">
                  <c:v>137.1</c:v>
                </c:pt>
                <c:pt idx="4">
                  <c:v>140.1</c:v>
                </c:pt>
                <c:pt idx="5">
                  <c:v>140.69999999999999</c:v>
                </c:pt>
                <c:pt idx="6">
                  <c:v>139.30000000000001</c:v>
                </c:pt>
                <c:pt idx="7">
                  <c:v>138.19999999999999</c:v>
                </c:pt>
                <c:pt idx="8">
                  <c:v>141.4</c:v>
                </c:pt>
                <c:pt idx="9">
                  <c:v>139.5</c:v>
                </c:pt>
                <c:pt idx="10">
                  <c:v>142.30000000000001</c:v>
                </c:pt>
                <c:pt idx="11">
                  <c:v>143.30000000000001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рік Луганська область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7043236931535771E-2"/>
                  <c:y val="-7.862246875890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107170800267324E-2"/>
                  <c:y val="2.12493158807849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315265031617347E-2"/>
                  <c:y val="1.4874521116549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274793874867122E-2"/>
                  <c:y val="4.249863176156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14242669983421E-3"/>
                  <c:y val="5.52482212900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34375037158419E-2"/>
                  <c:y val="7.012274240659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176127296984282E-2"/>
                  <c:y val="5.9498084466197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678996520783739E-2"/>
                  <c:y val="6.3747947642354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968033065634239E-2"/>
                  <c:y val="9.3496989875453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51137344618392E-2"/>
                  <c:y val="5.52482212900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551844602934146E-2"/>
                  <c:y val="5.7373152878119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692482942803574E-2"/>
                  <c:y val="7.2247673994668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103.7</c:v>
                </c:pt>
                <c:pt idx="1">
                  <c:v>108.6</c:v>
                </c:pt>
                <c:pt idx="2">
                  <c:v>118.5</c:v>
                </c:pt>
                <c:pt idx="3">
                  <c:v>131.4</c:v>
                </c:pt>
                <c:pt idx="4">
                  <c:v>135.6</c:v>
                </c:pt>
                <c:pt idx="5">
                  <c:v>136.5</c:v>
                </c:pt>
                <c:pt idx="6">
                  <c:v>134.5</c:v>
                </c:pt>
                <c:pt idx="7">
                  <c:v>133.30000000000001</c:v>
                </c:pt>
                <c:pt idx="8">
                  <c:v>135.80000000000001</c:v>
                </c:pt>
                <c:pt idx="9">
                  <c:v>134.19999999999999</c:v>
                </c:pt>
                <c:pt idx="10">
                  <c:v>137.19999999999999</c:v>
                </c:pt>
                <c:pt idx="11">
                  <c:v>138.80000000000001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рік Україна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C000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1603732063958703E-3"/>
                  <c:y val="2.9442099026034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715070120413972E-3"/>
                  <c:y val="2.323599846930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048975379134667E-2"/>
                  <c:y val="-4.2498631761569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800409991034464E-2"/>
                  <c:y val="-5.312328970196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215704665293603E-2"/>
                  <c:y val="-6.2709081706970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632786916434601E-2"/>
                  <c:y val="-6.7997810818511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424692685084551E-2"/>
                  <c:y val="-5.7373152878119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257069610484828E-2"/>
                  <c:y val="-5.8372849914210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8048975379134778E-2"/>
                  <c:y val="-6.5872879230433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6840881147784554E-2"/>
                  <c:y val="-8.4640632375604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592315759684372E-2"/>
                  <c:y val="-7.0047419897052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652011786053171E-2"/>
                  <c:y val="-7.0047419897052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100.9</c:v>
                </c:pt>
                <c:pt idx="1">
                  <c:v>100.5</c:v>
                </c:pt>
                <c:pt idx="2">
                  <c:v>101.5</c:v>
                </c:pt>
                <c:pt idx="3">
                  <c:v>105.1</c:v>
                </c:pt>
                <c:pt idx="4">
                  <c:v>105.2</c:v>
                </c:pt>
                <c:pt idx="5">
                  <c:v>104.9</c:v>
                </c:pt>
                <c:pt idx="6">
                  <c:v>104.8</c:v>
                </c:pt>
                <c:pt idx="7">
                  <c:v>104.5</c:v>
                </c:pt>
                <c:pt idx="8">
                  <c:v>106.4</c:v>
                </c:pt>
                <c:pt idx="9">
                  <c:v>109.4</c:v>
                </c:pt>
                <c:pt idx="10">
                  <c:v>111.4</c:v>
                </c:pt>
                <c:pt idx="11">
                  <c:v>112.4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рік Луганська область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3039427243126835E-3"/>
                  <c:y val="-0.118264174350998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257069610484738E-2"/>
                  <c:y val="-4.2498631761569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793188221251771E-3"/>
                  <c:y val="2.632547000950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800409991034464E-2"/>
                  <c:y val="5.312328970196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840881147784645E-2"/>
                  <c:y val="5.52482212900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730156763208645E-2"/>
                  <c:y val="6.4243787727289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176111486188145E-2"/>
                  <c:y val="4.8235998469305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392677166924472E-2"/>
                  <c:y val="4.8235998469305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401733852933719E-2"/>
                  <c:y val="5.1409874211507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7083215825021462E-3"/>
                  <c:y val="6.3042686615067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712932181326241E-3"/>
                  <c:y val="8.447379303534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1548810098528045E-3"/>
                  <c:y val="8.1721989879894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101.4</c:v>
                </c:pt>
                <c:pt idx="1">
                  <c:v>100.7</c:v>
                </c:pt>
                <c:pt idx="2">
                  <c:v>100.6</c:v>
                </c:pt>
                <c:pt idx="3">
                  <c:v>103.6</c:v>
                </c:pt>
                <c:pt idx="4">
                  <c:v>103.8</c:v>
                </c:pt>
                <c:pt idx="5">
                  <c:v>104</c:v>
                </c:pt>
                <c:pt idx="6">
                  <c:v>103.7</c:v>
                </c:pt>
                <c:pt idx="7">
                  <c:v>103.7</c:v>
                </c:pt>
                <c:pt idx="8">
                  <c:v>104.7</c:v>
                </c:pt>
                <c:pt idx="9">
                  <c:v>106.9</c:v>
                </c:pt>
                <c:pt idx="10">
                  <c:v>109.2</c:v>
                </c:pt>
                <c:pt idx="11">
                  <c:v>110.7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4044808"/>
        <c:axId val="364047160"/>
      </c:lineChart>
      <c:catAx>
        <c:axId val="36404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64047160"/>
        <c:crosses val="autoZero"/>
        <c:auto val="1"/>
        <c:lblAlgn val="ctr"/>
        <c:lblOffset val="100"/>
        <c:tickMarkSkip val="1"/>
        <c:noMultiLvlLbl val="0"/>
      </c:catAx>
      <c:valAx>
        <c:axId val="364047160"/>
        <c:scaling>
          <c:orientation val="minMax"/>
          <c:max val="144"/>
          <c:min val="98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4044808"/>
        <c:crosses val="autoZero"/>
        <c:crossBetween val="between"/>
        <c:majorUnit val="10"/>
        <c:minorUnit val="4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86338606602459"/>
          <c:y val="0.85929256157347966"/>
          <c:w val="0.77938030473463549"/>
          <c:h val="0.138685873117777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13B8E-5FEC-4D73-A967-B9B9FE90DA37}" type="doc">
      <dgm:prSet loTypeId="urn:microsoft.com/office/officeart/2005/8/layout/vList3" loCatId="picture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ED0EB13-9A62-40CD-AF93-A6C9B22958C8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супермаркетів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</a:t>
          </a:r>
          <a:r>
            <a:rPr lang="uk-UA" sz="2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uk-UA" sz="2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АТБ-маркет</a:t>
          </a:r>
          <a:r>
            <a: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200" baseline="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36B0-7A0A-45DD-8515-64D4D21A8E93}" type="parTrans" cxnId="{45034D7D-6473-4D49-96E2-C16CD5686011}">
      <dgm:prSet/>
      <dgm:spPr/>
      <dgm:t>
        <a:bodyPr/>
        <a:lstStyle/>
        <a:p>
          <a:endParaRPr lang="ru-RU"/>
        </a:p>
      </dgm:t>
    </dgm:pt>
    <dgm:pt modelId="{182DBB75-C33A-4D55-8A3C-A506139D7C2C}" type="sibTrans" cxnId="{45034D7D-6473-4D49-96E2-C16CD5686011}">
      <dgm:prSet/>
      <dgm:spPr/>
      <dgm:t>
        <a:bodyPr/>
        <a:lstStyle/>
        <a:p>
          <a:endParaRPr lang="ru-RU"/>
        </a:p>
      </dgm:t>
    </dgm:pt>
    <dgm:pt modelId="{1D3969C1-9001-48F4-9C80-F9BC0E98C1A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2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супермаркетів «</a:t>
          </a:r>
          <a:r>
            <a:rPr lang="uk-UA" sz="2200" b="1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Семья</a:t>
          </a:r>
          <a:r>
            <a:rPr lang="uk-UA" sz="2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 algn="ctr"/>
          <a:r>
            <a:rPr lang="uk-UA" sz="2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 «Магазин «Продукти»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3C230-DADF-4A88-A654-D5B3941264F0}" type="parTrans" cxnId="{81320028-1EAB-42CC-9211-9EB7D98C3930}">
      <dgm:prSet/>
      <dgm:spPr/>
      <dgm:t>
        <a:bodyPr/>
        <a:lstStyle/>
        <a:p>
          <a:endParaRPr lang="ru-RU"/>
        </a:p>
      </dgm:t>
    </dgm:pt>
    <dgm:pt modelId="{8CF6EC23-46FF-4E8D-BBF3-27A822CB9F0E}" type="sibTrans" cxnId="{81320028-1EAB-42CC-9211-9EB7D98C3930}">
      <dgm:prSet/>
      <dgm:spPr/>
      <dgm:t>
        <a:bodyPr/>
        <a:lstStyle/>
        <a:p>
          <a:endParaRPr lang="ru-RU"/>
        </a:p>
      </dgm:t>
    </dgm:pt>
    <dgm:pt modelId="{9FF7629B-0223-43E1-92C5-6200F06455B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anchor="ctr" anchorCtr="0"/>
        <a:lstStyle/>
        <a:p>
          <a:pPr algn="ctr">
            <a:lnSpc>
              <a:spcPct val="90000"/>
            </a:lnSpc>
            <a:spcAft>
              <a:spcPts val="0"/>
            </a:spcAft>
          </a:pPr>
          <a:endParaRPr lang="uk-UA" sz="2000" b="1" baseline="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4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uk-UA" sz="2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супермаркет «Велика Кишеня»           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ТОВ «</a:t>
          </a:r>
          <a:r>
            <a:rPr lang="uk-UA" sz="2200" b="1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Фудмережа</a:t>
          </a:r>
          <a:r>
            <a:rPr lang="uk-UA" sz="2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  у м. Сєвєродонецьк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2000" baseline="0" dirty="0"/>
        </a:p>
      </dgm:t>
    </dgm:pt>
    <dgm:pt modelId="{8B9A4C33-6302-4080-A03E-BBE6A9CA00AA}" type="parTrans" cxnId="{42534BCC-EB66-4E75-AC7B-7389A6346A56}">
      <dgm:prSet/>
      <dgm:spPr/>
      <dgm:t>
        <a:bodyPr/>
        <a:lstStyle/>
        <a:p>
          <a:endParaRPr lang="ru-RU"/>
        </a:p>
      </dgm:t>
    </dgm:pt>
    <dgm:pt modelId="{6D307DA0-C7F9-45A7-956A-0BDA356EDFC4}" type="sibTrans" cxnId="{42534BCC-EB66-4E75-AC7B-7389A6346A56}">
      <dgm:prSet/>
      <dgm:spPr/>
      <dgm:t>
        <a:bodyPr/>
        <a:lstStyle/>
        <a:p>
          <a:endParaRPr lang="ru-RU"/>
        </a:p>
      </dgm:t>
    </dgm:pt>
    <dgm:pt modelId="{B1AE8E8A-E988-4554-B9D3-F172A678676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uk-UA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супермаркети «Сільпо» ТОВ «Фоззі </a:t>
          </a:r>
          <a:r>
            <a:rPr lang="uk-UA" sz="2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Фуд</a:t>
          </a:r>
          <a:r>
            <a: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у містах Сєвєродонецьк та Лисичанськ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E4933-8B7C-42C4-98A5-14991B3E7C10}" type="parTrans" cxnId="{1F8F1489-9205-4899-BBAA-2BEFF5592FDA}">
      <dgm:prSet/>
      <dgm:spPr/>
      <dgm:t>
        <a:bodyPr/>
        <a:lstStyle/>
        <a:p>
          <a:endParaRPr lang="ru-RU"/>
        </a:p>
      </dgm:t>
    </dgm:pt>
    <dgm:pt modelId="{9A21EB3F-6DA2-4BFF-B2A0-F639EF8BD611}" type="sibTrans" cxnId="{1F8F1489-9205-4899-BBAA-2BEFF5592FDA}">
      <dgm:prSet/>
      <dgm:spPr/>
      <dgm:t>
        <a:bodyPr/>
        <a:lstStyle/>
        <a:p>
          <a:endParaRPr lang="ru-RU"/>
        </a:p>
      </dgm:t>
    </dgm:pt>
    <dgm:pt modelId="{3C79BA17-6024-4986-83DA-1C3CEF5D8561}" type="pres">
      <dgm:prSet presAssocID="{81313B8E-5FEC-4D73-A967-B9B9FE90DA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2350B7-E07F-485F-98DF-DAD875E72D4A}" type="pres">
      <dgm:prSet presAssocID="{EED0EB13-9A62-40CD-AF93-A6C9B22958C8}" presName="composite" presStyleCnt="0"/>
      <dgm:spPr/>
    </dgm:pt>
    <dgm:pt modelId="{4B13A274-B344-48BC-9C04-9DD9EAC748AF}" type="pres">
      <dgm:prSet presAssocID="{EED0EB13-9A62-40CD-AF93-A6C9B22958C8}" presName="imgShp" presStyleLbl="fgImgPlace1" presStyleIdx="0" presStyleCnt="4" custScaleX="657152" custScaleY="370619" custLinFactX="200000" custLinFactNeighborX="232504" custLinFactNeighborY="-49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7CE7C0-F63F-466F-8670-3556A8634ED5}" type="pres">
      <dgm:prSet presAssocID="{EED0EB13-9A62-40CD-AF93-A6C9B22958C8}" presName="txShp" presStyleLbl="node1" presStyleIdx="0" presStyleCnt="4" custScaleX="60122" custScaleY="205667" custLinFactNeighborX="23388" custLinFactNeighborY="2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18435-5DA7-4051-91D2-E7A85A0FBAFB}" type="pres">
      <dgm:prSet presAssocID="{182DBB75-C33A-4D55-8A3C-A506139D7C2C}" presName="spacing" presStyleCnt="0"/>
      <dgm:spPr/>
    </dgm:pt>
    <dgm:pt modelId="{FC5CC35A-7BBF-4625-97A3-ACAD8E270E5A}" type="pres">
      <dgm:prSet presAssocID="{1D3969C1-9001-48F4-9C80-F9BC0E98C1AF}" presName="composite" presStyleCnt="0"/>
      <dgm:spPr/>
    </dgm:pt>
    <dgm:pt modelId="{FE8D24EB-CCB8-4B24-B044-856AFAAB8619}" type="pres">
      <dgm:prSet presAssocID="{1D3969C1-9001-48F4-9C80-F9BC0E98C1AF}" presName="imgShp" presStyleLbl="fgImgPlace1" presStyleIdx="1" presStyleCnt="4" custScaleX="605935" custScaleY="346112" custLinFactX="69050" custLinFactNeighborX="100000" custLinFactNeighborY="-63676"/>
      <dgm:spPr>
        <a:blipFill>
          <a:blip xmlns:r="http://schemas.openxmlformats.org/officeDocument/2006/relationships" r:embed="rId2">
            <a:extLst/>
          </a:blip>
          <a:srcRect/>
          <a:stretch>
            <a:fillRect l="-16000" r="-16000"/>
          </a:stretch>
        </a:blipFill>
      </dgm:spPr>
    </dgm:pt>
    <dgm:pt modelId="{EBAE9BF6-EA0F-4D59-99E0-382FC7E610D0}" type="pres">
      <dgm:prSet presAssocID="{1D3969C1-9001-48F4-9C80-F9BC0E98C1AF}" presName="txShp" presStyleLbl="node1" presStyleIdx="1" presStyleCnt="4" custScaleX="75909" custScaleY="221022" custLinFactNeighborX="19615" custLinFactNeighborY="-3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D85C4-C2EF-46E9-BCE0-9BF52445703F}" type="pres">
      <dgm:prSet presAssocID="{8CF6EC23-46FF-4E8D-BBF3-27A822CB9F0E}" presName="spacing" presStyleCnt="0"/>
      <dgm:spPr/>
    </dgm:pt>
    <dgm:pt modelId="{31A23348-B4D2-4695-BD3E-FF57BFFDEDAE}" type="pres">
      <dgm:prSet presAssocID="{B1AE8E8A-E988-4554-B9D3-F172A6786769}" presName="composite" presStyleCnt="0"/>
      <dgm:spPr/>
    </dgm:pt>
    <dgm:pt modelId="{7AAFADFC-3AAD-476A-83B7-681B153AB951}" type="pres">
      <dgm:prSet presAssocID="{B1AE8E8A-E988-4554-B9D3-F172A6786769}" presName="imgShp" presStyleLbl="fgImgPlace1" presStyleIdx="2" presStyleCnt="4" custScaleX="584575" custScaleY="320545" custLinFactNeighborX="72502" custLinFactNeighborY="-91869"/>
      <dgm:spPr>
        <a:blipFill>
          <a:blip xmlns:r="http://schemas.openxmlformats.org/officeDocument/2006/relationships" r:embed="rId3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1FEED982-56C1-4EBE-9227-1AD1D32B6470}" type="pres">
      <dgm:prSet presAssocID="{B1AE8E8A-E988-4554-B9D3-F172A6786769}" presName="txShp" presStyleLbl="node1" presStyleIdx="2" presStyleCnt="4" custScaleX="89939" custScaleY="209507" custLinFactNeighborX="16406" custLinFactNeighborY="-56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2DEA-EC2A-4400-AB74-4614473FA3D7}" type="pres">
      <dgm:prSet presAssocID="{9A21EB3F-6DA2-4BFF-B2A0-F639EF8BD611}" presName="spacing" presStyleCnt="0"/>
      <dgm:spPr/>
    </dgm:pt>
    <dgm:pt modelId="{F6CB2C9B-9610-4EC5-AD2A-F75EE1E4F29A}" type="pres">
      <dgm:prSet presAssocID="{9FF7629B-0223-43E1-92C5-6200F06455B5}" presName="composite" presStyleCnt="0"/>
      <dgm:spPr/>
    </dgm:pt>
    <dgm:pt modelId="{EC3E2BA5-4EEE-4DAA-B55A-EAB505F07CA4}" type="pres">
      <dgm:prSet presAssocID="{9FF7629B-0223-43E1-92C5-6200F06455B5}" presName="imgShp" presStyleLbl="fgImgPlace1" presStyleIdx="3" presStyleCnt="4" custScaleX="567216" custScaleY="339816" custLinFactNeighborX="32516" custLinFactNeighborY="-9181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82CD05-66AD-4A98-B223-701ED3112C4B}" type="pres">
      <dgm:prSet presAssocID="{9FF7629B-0223-43E1-92C5-6200F06455B5}" presName="txShp" presStyleLbl="node1" presStyleIdx="3" presStyleCnt="4" custAng="0" custScaleX="95819" custScaleY="203210" custLinFactNeighborX="15179" custLinFactNeighborY="-9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81272-8DE6-4D04-9054-66FCE6D9278F}" type="presOf" srcId="{1D3969C1-9001-48F4-9C80-F9BC0E98C1AF}" destId="{EBAE9BF6-EA0F-4D59-99E0-382FC7E610D0}" srcOrd="0" destOrd="0" presId="urn:microsoft.com/office/officeart/2005/8/layout/vList3"/>
    <dgm:cxn modelId="{6CDFD7F1-2677-4F6B-AADA-F0BDBF5FAB47}" type="presOf" srcId="{81313B8E-5FEC-4D73-A967-B9B9FE90DA37}" destId="{3C79BA17-6024-4986-83DA-1C3CEF5D8561}" srcOrd="0" destOrd="0" presId="urn:microsoft.com/office/officeart/2005/8/layout/vList3"/>
    <dgm:cxn modelId="{EE722BD5-0B40-4D82-A8AF-FBC93062EE35}" type="presOf" srcId="{B1AE8E8A-E988-4554-B9D3-F172A6786769}" destId="{1FEED982-56C1-4EBE-9227-1AD1D32B6470}" srcOrd="0" destOrd="0" presId="urn:microsoft.com/office/officeart/2005/8/layout/vList3"/>
    <dgm:cxn modelId="{FABC252C-E7EF-4D91-8193-2FB2046284B4}" type="presOf" srcId="{9FF7629B-0223-43E1-92C5-6200F06455B5}" destId="{6282CD05-66AD-4A98-B223-701ED3112C4B}" srcOrd="0" destOrd="0" presId="urn:microsoft.com/office/officeart/2005/8/layout/vList3"/>
    <dgm:cxn modelId="{EA90C51C-1463-4D6C-8CF9-B70851FC4941}" type="presOf" srcId="{EED0EB13-9A62-40CD-AF93-A6C9B22958C8}" destId="{257CE7C0-F63F-466F-8670-3556A8634ED5}" srcOrd="0" destOrd="0" presId="urn:microsoft.com/office/officeart/2005/8/layout/vList3"/>
    <dgm:cxn modelId="{81320028-1EAB-42CC-9211-9EB7D98C3930}" srcId="{81313B8E-5FEC-4D73-A967-B9B9FE90DA37}" destId="{1D3969C1-9001-48F4-9C80-F9BC0E98C1AF}" srcOrd="1" destOrd="0" parTransId="{52C3C230-DADF-4A88-A654-D5B3941264F0}" sibTransId="{8CF6EC23-46FF-4E8D-BBF3-27A822CB9F0E}"/>
    <dgm:cxn modelId="{42534BCC-EB66-4E75-AC7B-7389A6346A56}" srcId="{81313B8E-5FEC-4D73-A967-B9B9FE90DA37}" destId="{9FF7629B-0223-43E1-92C5-6200F06455B5}" srcOrd="3" destOrd="0" parTransId="{8B9A4C33-6302-4080-A03E-BBE6A9CA00AA}" sibTransId="{6D307DA0-C7F9-45A7-956A-0BDA356EDFC4}"/>
    <dgm:cxn modelId="{45034D7D-6473-4D49-96E2-C16CD5686011}" srcId="{81313B8E-5FEC-4D73-A967-B9B9FE90DA37}" destId="{EED0EB13-9A62-40CD-AF93-A6C9B22958C8}" srcOrd="0" destOrd="0" parTransId="{7DFE36B0-7A0A-45DD-8515-64D4D21A8E93}" sibTransId="{182DBB75-C33A-4D55-8A3C-A506139D7C2C}"/>
    <dgm:cxn modelId="{1F8F1489-9205-4899-BBAA-2BEFF5592FDA}" srcId="{81313B8E-5FEC-4D73-A967-B9B9FE90DA37}" destId="{B1AE8E8A-E988-4554-B9D3-F172A6786769}" srcOrd="2" destOrd="0" parTransId="{2A3E4933-8B7C-42C4-98A5-14991B3E7C10}" sibTransId="{9A21EB3F-6DA2-4BFF-B2A0-F639EF8BD611}"/>
    <dgm:cxn modelId="{545D7717-78A2-4295-B7CF-62517F2FCD95}" type="presParOf" srcId="{3C79BA17-6024-4986-83DA-1C3CEF5D8561}" destId="{EA2350B7-E07F-485F-98DF-DAD875E72D4A}" srcOrd="0" destOrd="0" presId="urn:microsoft.com/office/officeart/2005/8/layout/vList3"/>
    <dgm:cxn modelId="{9C10FB9D-75B8-461A-BAE9-ABE10AB93DA5}" type="presParOf" srcId="{EA2350B7-E07F-485F-98DF-DAD875E72D4A}" destId="{4B13A274-B344-48BC-9C04-9DD9EAC748AF}" srcOrd="0" destOrd="0" presId="urn:microsoft.com/office/officeart/2005/8/layout/vList3"/>
    <dgm:cxn modelId="{F0C98EF1-07A8-4105-A6F8-89157C9D297F}" type="presParOf" srcId="{EA2350B7-E07F-485F-98DF-DAD875E72D4A}" destId="{257CE7C0-F63F-466F-8670-3556A8634ED5}" srcOrd="1" destOrd="0" presId="urn:microsoft.com/office/officeart/2005/8/layout/vList3"/>
    <dgm:cxn modelId="{3EDF22ED-B928-4AA9-A9D4-A5CAB023A71B}" type="presParOf" srcId="{3C79BA17-6024-4986-83DA-1C3CEF5D8561}" destId="{1C018435-5DA7-4051-91D2-E7A85A0FBAFB}" srcOrd="1" destOrd="0" presId="urn:microsoft.com/office/officeart/2005/8/layout/vList3"/>
    <dgm:cxn modelId="{F8159201-4DDE-484D-AD05-0D3B9733643E}" type="presParOf" srcId="{3C79BA17-6024-4986-83DA-1C3CEF5D8561}" destId="{FC5CC35A-7BBF-4625-97A3-ACAD8E270E5A}" srcOrd="2" destOrd="0" presId="urn:microsoft.com/office/officeart/2005/8/layout/vList3"/>
    <dgm:cxn modelId="{188F2FB9-4688-4F2D-84A0-D69C197E8C18}" type="presParOf" srcId="{FC5CC35A-7BBF-4625-97A3-ACAD8E270E5A}" destId="{FE8D24EB-CCB8-4B24-B044-856AFAAB8619}" srcOrd="0" destOrd="0" presId="urn:microsoft.com/office/officeart/2005/8/layout/vList3"/>
    <dgm:cxn modelId="{6FA85B52-2B12-4831-8F41-9A5FA4A559A9}" type="presParOf" srcId="{FC5CC35A-7BBF-4625-97A3-ACAD8E270E5A}" destId="{EBAE9BF6-EA0F-4D59-99E0-382FC7E610D0}" srcOrd="1" destOrd="0" presId="urn:microsoft.com/office/officeart/2005/8/layout/vList3"/>
    <dgm:cxn modelId="{E60BBCC2-1788-446B-9D00-D876364C99B2}" type="presParOf" srcId="{3C79BA17-6024-4986-83DA-1C3CEF5D8561}" destId="{B6FD85C4-C2EF-46E9-BCE0-9BF52445703F}" srcOrd="3" destOrd="0" presId="urn:microsoft.com/office/officeart/2005/8/layout/vList3"/>
    <dgm:cxn modelId="{7E572EE8-755B-45C9-B6D2-E93C16C2B10F}" type="presParOf" srcId="{3C79BA17-6024-4986-83DA-1C3CEF5D8561}" destId="{31A23348-B4D2-4695-BD3E-FF57BFFDEDAE}" srcOrd="4" destOrd="0" presId="urn:microsoft.com/office/officeart/2005/8/layout/vList3"/>
    <dgm:cxn modelId="{BE6D43E7-0B1D-4DDB-AE3C-66EB7432818B}" type="presParOf" srcId="{31A23348-B4D2-4695-BD3E-FF57BFFDEDAE}" destId="{7AAFADFC-3AAD-476A-83B7-681B153AB951}" srcOrd="0" destOrd="0" presId="urn:microsoft.com/office/officeart/2005/8/layout/vList3"/>
    <dgm:cxn modelId="{008903F7-551A-4623-9671-498454B5218C}" type="presParOf" srcId="{31A23348-B4D2-4695-BD3E-FF57BFFDEDAE}" destId="{1FEED982-56C1-4EBE-9227-1AD1D32B6470}" srcOrd="1" destOrd="0" presId="urn:microsoft.com/office/officeart/2005/8/layout/vList3"/>
    <dgm:cxn modelId="{70C85A53-CE8D-4A08-B970-A96351B06525}" type="presParOf" srcId="{3C79BA17-6024-4986-83DA-1C3CEF5D8561}" destId="{0FE42DEA-EC2A-4400-AB74-4614473FA3D7}" srcOrd="5" destOrd="0" presId="urn:microsoft.com/office/officeart/2005/8/layout/vList3"/>
    <dgm:cxn modelId="{AEC8D13F-6640-43D6-9D65-6ACC0DC9DF33}" type="presParOf" srcId="{3C79BA17-6024-4986-83DA-1C3CEF5D8561}" destId="{F6CB2C9B-9610-4EC5-AD2A-F75EE1E4F29A}" srcOrd="6" destOrd="0" presId="urn:microsoft.com/office/officeart/2005/8/layout/vList3"/>
    <dgm:cxn modelId="{1C1CEEA1-2DEF-4C1C-90B7-21A8F3CDEBCA}" type="presParOf" srcId="{F6CB2C9B-9610-4EC5-AD2A-F75EE1E4F29A}" destId="{EC3E2BA5-4EEE-4DAA-B55A-EAB505F07CA4}" srcOrd="0" destOrd="0" presId="urn:microsoft.com/office/officeart/2005/8/layout/vList3"/>
    <dgm:cxn modelId="{74EB262F-89F6-4046-B523-2CF514F87DFF}" type="presParOf" srcId="{F6CB2C9B-9610-4EC5-AD2A-F75EE1E4F29A}" destId="{6282CD05-66AD-4A98-B223-701ED3112C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F1B1E-9699-4038-8885-E38585C831D0}" type="doc">
      <dgm:prSet loTypeId="urn:microsoft.com/office/officeart/2005/8/layout/pyramid2" loCatId="pyramid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5A39B2BA-4BC9-46A2-A8D8-67A6C03C745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АЗС – 75 од.</a:t>
          </a:r>
        </a:p>
      </dgm:t>
    </dgm:pt>
    <dgm:pt modelId="{CAED6271-FA7E-48CE-8798-A6FA8B3B6D5C}" type="parTrans" cxnId="{64AF39C8-5573-48F7-B846-C7A1F9453217}">
      <dgm:prSet/>
      <dgm:spPr/>
      <dgm:t>
        <a:bodyPr/>
        <a:lstStyle/>
        <a:p>
          <a:endParaRPr lang="ru-RU"/>
        </a:p>
      </dgm:t>
    </dgm:pt>
    <dgm:pt modelId="{42802FFF-885E-463F-B8C4-9D6C610F1C80}" type="sibTrans" cxnId="{64AF39C8-5573-48F7-B846-C7A1F9453217}">
      <dgm:prSet/>
      <dgm:spPr/>
      <dgm:t>
        <a:bodyPr/>
        <a:lstStyle/>
        <a:p>
          <a:endParaRPr lang="ru-RU"/>
        </a:p>
      </dgm:t>
    </dgm:pt>
    <dgm:pt modelId="{68D04818-10C5-49BB-87FA-F906721F68FD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АГЗП – 10 од.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968CE-1841-46BC-9FAB-76AFAADC5F45}" type="parTrans" cxnId="{327A570C-1140-424B-87E9-6C9BAAC10C20}">
      <dgm:prSet/>
      <dgm:spPr/>
      <dgm:t>
        <a:bodyPr/>
        <a:lstStyle/>
        <a:p>
          <a:endParaRPr lang="ru-RU"/>
        </a:p>
      </dgm:t>
    </dgm:pt>
    <dgm:pt modelId="{3FB81534-D0DE-4FE1-99C3-E9E92D0F67E8}" type="sibTrans" cxnId="{327A570C-1140-424B-87E9-6C9BAAC10C20}">
      <dgm:prSet/>
      <dgm:spPr/>
      <dgm:t>
        <a:bodyPr/>
        <a:lstStyle/>
        <a:p>
          <a:endParaRPr lang="ru-RU"/>
        </a:p>
      </dgm:t>
    </dgm:pt>
    <dgm:pt modelId="{A7DA0149-7E61-4280-BB6A-92F2C555F3E8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АГНКС – 8 од.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260B3-7F95-4926-8B9F-24F194686AA0}" type="parTrans" cxnId="{AB63BC7C-C304-4694-B686-7E71D06D10FE}">
      <dgm:prSet/>
      <dgm:spPr/>
      <dgm:t>
        <a:bodyPr/>
        <a:lstStyle/>
        <a:p>
          <a:endParaRPr lang="ru-RU"/>
        </a:p>
      </dgm:t>
    </dgm:pt>
    <dgm:pt modelId="{F1C0E206-A855-4A46-8245-01079B8D5586}" type="sibTrans" cxnId="{AB63BC7C-C304-4694-B686-7E71D06D10FE}">
      <dgm:prSet/>
      <dgm:spPr/>
      <dgm:t>
        <a:bodyPr/>
        <a:lstStyle/>
        <a:p>
          <a:endParaRPr lang="ru-RU"/>
        </a:p>
      </dgm:t>
    </dgm:pt>
    <dgm:pt modelId="{E3A5D417-25EA-4686-B571-FEEA7B60E129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Автозаправний комплекс - 4 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506D4-0DA0-4678-961D-DA5847602E1B}" type="parTrans" cxnId="{CB4E3621-71EC-4FEB-B6CB-19F19DF19E36}">
      <dgm:prSet/>
      <dgm:spPr/>
      <dgm:t>
        <a:bodyPr/>
        <a:lstStyle/>
        <a:p>
          <a:endParaRPr lang="ru-RU"/>
        </a:p>
      </dgm:t>
    </dgm:pt>
    <dgm:pt modelId="{5F784282-D525-4C2B-B71A-EC79B5709DC7}" type="sibTrans" cxnId="{CB4E3621-71EC-4FEB-B6CB-19F19DF19E36}">
      <dgm:prSet/>
      <dgm:spPr/>
      <dgm:t>
        <a:bodyPr/>
        <a:lstStyle/>
        <a:p>
          <a:endParaRPr lang="ru-RU"/>
        </a:p>
      </dgm:t>
    </dgm:pt>
    <dgm:pt modelId="{039935ED-A837-40FA-9B37-7E9C4FFAEBFB}" type="pres">
      <dgm:prSet presAssocID="{2A2F1B1E-9699-4038-8885-E38585C831D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576918B-CAC0-44EA-A3F9-C692614B1A14}" type="pres">
      <dgm:prSet presAssocID="{2A2F1B1E-9699-4038-8885-E38585C831D0}" presName="pyramid" presStyleLbl="node1" presStyleIdx="0" presStyleCnt="1" custLinFactNeighborX="-34545" custLinFactNeighborY="468"/>
      <dgm:spPr/>
    </dgm:pt>
    <dgm:pt modelId="{F7E36B78-45E0-4AFC-82DD-FB9E5D085608}" type="pres">
      <dgm:prSet presAssocID="{2A2F1B1E-9699-4038-8885-E38585C831D0}" presName="theList" presStyleCnt="0"/>
      <dgm:spPr/>
    </dgm:pt>
    <dgm:pt modelId="{4F8BD3BA-B3C3-4024-A1E1-7CE9E52812A3}" type="pres">
      <dgm:prSet presAssocID="{5A39B2BA-4BC9-46A2-A8D8-67A6C03C745C}" presName="aNode" presStyleLbl="fgAcc1" presStyleIdx="0" presStyleCnt="4" custScaleX="99001" custScaleY="101248" custLinFactY="18754" custLinFactNeighborX="55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3E43A-F18F-4FF6-B1EF-0CFBC1659EB2}" type="pres">
      <dgm:prSet presAssocID="{5A39B2BA-4BC9-46A2-A8D8-67A6C03C745C}" presName="aSpace" presStyleCnt="0"/>
      <dgm:spPr/>
    </dgm:pt>
    <dgm:pt modelId="{A53F725F-92A1-4E78-B765-74A99158F5CC}" type="pres">
      <dgm:prSet presAssocID="{68D04818-10C5-49BB-87FA-F906721F68FD}" presName="aNode" presStyleLbl="fgAcc1" presStyleIdx="1" presStyleCnt="4" custScaleX="102527" custLinFactY="39455" custLinFactNeighborX="-165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6A087-29E8-46E7-B118-2E25E163D376}" type="pres">
      <dgm:prSet presAssocID="{68D04818-10C5-49BB-87FA-F906721F68FD}" presName="aSpace" presStyleCnt="0"/>
      <dgm:spPr/>
    </dgm:pt>
    <dgm:pt modelId="{1392F748-2FF4-4000-A98B-6FCFD20B2868}" type="pres">
      <dgm:prSet presAssocID="{A7DA0149-7E61-4280-BB6A-92F2C555F3E8}" presName="aNode" presStyleLbl="fgAcc1" presStyleIdx="2" presStyleCnt="4" custLinFactY="55268" custLinFactNeighborX="-388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C9EA2-14F7-47E0-9CBE-9FD855BE18BD}" type="pres">
      <dgm:prSet presAssocID="{A7DA0149-7E61-4280-BB6A-92F2C555F3E8}" presName="aSpace" presStyleCnt="0"/>
      <dgm:spPr/>
    </dgm:pt>
    <dgm:pt modelId="{7E7D3F8F-2A4A-4B70-B600-AA8F457B25E0}" type="pres">
      <dgm:prSet presAssocID="{E3A5D417-25EA-4686-B571-FEEA7B60E129}" presName="aNode" presStyleLbl="fgAcc1" presStyleIdx="3" presStyleCnt="4" custScaleX="176626" custLinFactY="50591" custLinFactNeighborX="-477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11791-F5F3-4FB2-BBED-B73F40F57981}" type="pres">
      <dgm:prSet presAssocID="{E3A5D417-25EA-4686-B571-FEEA7B60E129}" presName="aSpace" presStyleCnt="0"/>
      <dgm:spPr/>
    </dgm:pt>
  </dgm:ptLst>
  <dgm:cxnLst>
    <dgm:cxn modelId="{327A570C-1140-424B-87E9-6C9BAAC10C20}" srcId="{2A2F1B1E-9699-4038-8885-E38585C831D0}" destId="{68D04818-10C5-49BB-87FA-F906721F68FD}" srcOrd="1" destOrd="0" parTransId="{B7C968CE-1841-46BC-9FAB-76AFAADC5F45}" sibTransId="{3FB81534-D0DE-4FE1-99C3-E9E92D0F67E8}"/>
    <dgm:cxn modelId="{CB4E3621-71EC-4FEB-B6CB-19F19DF19E36}" srcId="{2A2F1B1E-9699-4038-8885-E38585C831D0}" destId="{E3A5D417-25EA-4686-B571-FEEA7B60E129}" srcOrd="3" destOrd="0" parTransId="{FEE506D4-0DA0-4678-961D-DA5847602E1B}" sibTransId="{5F784282-D525-4C2B-B71A-EC79B5709DC7}"/>
    <dgm:cxn modelId="{4A777A83-4727-45BE-A538-DF94FBA83B1F}" type="presOf" srcId="{5A39B2BA-4BC9-46A2-A8D8-67A6C03C745C}" destId="{4F8BD3BA-B3C3-4024-A1E1-7CE9E52812A3}" srcOrd="0" destOrd="0" presId="urn:microsoft.com/office/officeart/2005/8/layout/pyramid2"/>
    <dgm:cxn modelId="{AB63BC7C-C304-4694-B686-7E71D06D10FE}" srcId="{2A2F1B1E-9699-4038-8885-E38585C831D0}" destId="{A7DA0149-7E61-4280-BB6A-92F2C555F3E8}" srcOrd="2" destOrd="0" parTransId="{AF1260B3-7F95-4926-8B9F-24F194686AA0}" sibTransId="{F1C0E206-A855-4A46-8245-01079B8D5586}"/>
    <dgm:cxn modelId="{1D11F8D8-A594-457E-A09C-99C8D65A3EC1}" type="presOf" srcId="{68D04818-10C5-49BB-87FA-F906721F68FD}" destId="{A53F725F-92A1-4E78-B765-74A99158F5CC}" srcOrd="0" destOrd="0" presId="urn:microsoft.com/office/officeart/2005/8/layout/pyramid2"/>
    <dgm:cxn modelId="{77ECF540-B7DD-4351-A1E7-51EF93638A91}" type="presOf" srcId="{A7DA0149-7E61-4280-BB6A-92F2C555F3E8}" destId="{1392F748-2FF4-4000-A98B-6FCFD20B2868}" srcOrd="0" destOrd="0" presId="urn:microsoft.com/office/officeart/2005/8/layout/pyramid2"/>
    <dgm:cxn modelId="{78C3887A-BA66-4244-8C5B-0856530D96DB}" type="presOf" srcId="{E3A5D417-25EA-4686-B571-FEEA7B60E129}" destId="{7E7D3F8F-2A4A-4B70-B600-AA8F457B25E0}" srcOrd="0" destOrd="0" presId="urn:microsoft.com/office/officeart/2005/8/layout/pyramid2"/>
    <dgm:cxn modelId="{64AF39C8-5573-48F7-B846-C7A1F9453217}" srcId="{2A2F1B1E-9699-4038-8885-E38585C831D0}" destId="{5A39B2BA-4BC9-46A2-A8D8-67A6C03C745C}" srcOrd="0" destOrd="0" parTransId="{CAED6271-FA7E-48CE-8798-A6FA8B3B6D5C}" sibTransId="{42802FFF-885E-463F-B8C4-9D6C610F1C80}"/>
    <dgm:cxn modelId="{C7E863C5-E8F6-4096-84DE-26AC58016CAD}" type="presOf" srcId="{2A2F1B1E-9699-4038-8885-E38585C831D0}" destId="{039935ED-A837-40FA-9B37-7E9C4FFAEBFB}" srcOrd="0" destOrd="0" presId="urn:microsoft.com/office/officeart/2005/8/layout/pyramid2"/>
    <dgm:cxn modelId="{C73836D0-5891-4A6C-8476-A3738FA5FBFE}" type="presParOf" srcId="{039935ED-A837-40FA-9B37-7E9C4FFAEBFB}" destId="{5576918B-CAC0-44EA-A3F9-C692614B1A14}" srcOrd="0" destOrd="0" presId="urn:microsoft.com/office/officeart/2005/8/layout/pyramid2"/>
    <dgm:cxn modelId="{A325BE8E-10C8-457F-BF31-66856905A128}" type="presParOf" srcId="{039935ED-A837-40FA-9B37-7E9C4FFAEBFB}" destId="{F7E36B78-45E0-4AFC-82DD-FB9E5D085608}" srcOrd="1" destOrd="0" presId="urn:microsoft.com/office/officeart/2005/8/layout/pyramid2"/>
    <dgm:cxn modelId="{6CC0C844-7A95-4F51-AB1E-F29649D73413}" type="presParOf" srcId="{F7E36B78-45E0-4AFC-82DD-FB9E5D085608}" destId="{4F8BD3BA-B3C3-4024-A1E1-7CE9E52812A3}" srcOrd="0" destOrd="0" presId="urn:microsoft.com/office/officeart/2005/8/layout/pyramid2"/>
    <dgm:cxn modelId="{D6D766D8-C822-4E05-821F-23CE5D7677B5}" type="presParOf" srcId="{F7E36B78-45E0-4AFC-82DD-FB9E5D085608}" destId="{64A3E43A-F18F-4FF6-B1EF-0CFBC1659EB2}" srcOrd="1" destOrd="0" presId="urn:microsoft.com/office/officeart/2005/8/layout/pyramid2"/>
    <dgm:cxn modelId="{ED025CAB-EEEF-4B2B-A15F-3482B7FD5B85}" type="presParOf" srcId="{F7E36B78-45E0-4AFC-82DD-FB9E5D085608}" destId="{A53F725F-92A1-4E78-B765-74A99158F5CC}" srcOrd="2" destOrd="0" presId="urn:microsoft.com/office/officeart/2005/8/layout/pyramid2"/>
    <dgm:cxn modelId="{D7CBFFBA-5957-4A53-8A5A-3719D66A48F6}" type="presParOf" srcId="{F7E36B78-45E0-4AFC-82DD-FB9E5D085608}" destId="{5006A087-29E8-46E7-B118-2E25E163D376}" srcOrd="3" destOrd="0" presId="urn:microsoft.com/office/officeart/2005/8/layout/pyramid2"/>
    <dgm:cxn modelId="{974B775C-EBD4-4CC5-9115-5AC713E68D37}" type="presParOf" srcId="{F7E36B78-45E0-4AFC-82DD-FB9E5D085608}" destId="{1392F748-2FF4-4000-A98B-6FCFD20B2868}" srcOrd="4" destOrd="0" presId="urn:microsoft.com/office/officeart/2005/8/layout/pyramid2"/>
    <dgm:cxn modelId="{B46AB542-F22B-443C-9497-89C356121AC9}" type="presParOf" srcId="{F7E36B78-45E0-4AFC-82DD-FB9E5D085608}" destId="{234C9EA2-14F7-47E0-9CBE-9FD855BE18BD}" srcOrd="5" destOrd="0" presId="urn:microsoft.com/office/officeart/2005/8/layout/pyramid2"/>
    <dgm:cxn modelId="{A38A1574-1168-4CEE-89DD-CAC0A4BA7D69}" type="presParOf" srcId="{F7E36B78-45E0-4AFC-82DD-FB9E5D085608}" destId="{7E7D3F8F-2A4A-4B70-B600-AA8F457B25E0}" srcOrd="6" destOrd="0" presId="urn:microsoft.com/office/officeart/2005/8/layout/pyramid2"/>
    <dgm:cxn modelId="{B56AB71F-87FC-4DA7-A7D5-B263094DBD90}" type="presParOf" srcId="{F7E36B78-45E0-4AFC-82DD-FB9E5D085608}" destId="{5E211791-F5F3-4FB2-BBED-B73F40F57981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BDD8C-20A0-4CF9-96E6-9064C7B9BCD3}" type="doc">
      <dgm:prSet loTypeId="urn:microsoft.com/office/officeart/2005/8/layout/radial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095F87E-50AE-4809-B332-74711F7054B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1155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 побутового обслуговування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100" dirty="0"/>
        </a:p>
      </dgm:t>
    </dgm:pt>
    <dgm:pt modelId="{E7F22DD2-8BED-44E1-B235-8E9C2CEE24F6}" type="parTrans" cxnId="{112B42EF-80A7-42A7-8863-B734F388EF3C}">
      <dgm:prSet/>
      <dgm:spPr/>
      <dgm:t>
        <a:bodyPr/>
        <a:lstStyle/>
        <a:p>
          <a:endParaRPr lang="ru-RU"/>
        </a:p>
      </dgm:t>
    </dgm:pt>
    <dgm:pt modelId="{861A6118-2BCB-447C-832C-7E6A857CAD71}" type="sibTrans" cxnId="{112B42EF-80A7-42A7-8863-B734F388EF3C}">
      <dgm:prSet/>
      <dgm:spPr/>
      <dgm:t>
        <a:bodyPr/>
        <a:lstStyle/>
        <a:p>
          <a:endParaRPr lang="ru-RU"/>
        </a:p>
      </dgm:t>
    </dgm:pt>
    <dgm:pt modelId="{C9CED38D-1183-47EB-8BD5-1FADA4F1AB3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Послуги перукарень </a:t>
          </a:r>
        </a:p>
        <a:p>
          <a:pPr algn="ctr"/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261 (22,6%)</a:t>
          </a:r>
        </a:p>
        <a:p>
          <a:pPr algn="ctr"/>
          <a:r>
            <a:rPr lang="uk-UA" sz="800" dirty="0" smtClean="0"/>
            <a:t> </a:t>
          </a:r>
          <a:endParaRPr lang="ru-RU" sz="800" dirty="0"/>
        </a:p>
      </dgm:t>
    </dgm:pt>
    <dgm:pt modelId="{74C05314-3083-4150-964A-A223AC5C13EC}" type="parTrans" cxnId="{4E179116-560C-4EEA-ADEC-50B9B8E53EE6}">
      <dgm:prSet/>
      <dgm:spPr/>
      <dgm:t>
        <a:bodyPr/>
        <a:lstStyle/>
        <a:p>
          <a:endParaRPr lang="ru-RU"/>
        </a:p>
      </dgm:t>
    </dgm:pt>
    <dgm:pt modelId="{24F03C70-8276-4478-8B8D-81056ED6605B}" type="sibTrans" cxnId="{4E179116-560C-4EEA-ADEC-50B9B8E53EE6}">
      <dgm:prSet/>
      <dgm:spPr/>
      <dgm:t>
        <a:bodyPr/>
        <a:lstStyle/>
        <a:p>
          <a:endParaRPr lang="ru-RU"/>
        </a:p>
      </dgm:t>
    </dgm:pt>
    <dgm:pt modelId="{AB4496CE-BAFE-499B-8BAB-DB91C0C72320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Ритуальні послуги</a:t>
          </a:r>
        </a:p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83 (7,2%)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20AED891-6C61-4460-B3AC-334FE12E20E5}" type="parTrans" cxnId="{5FECFF36-B826-43EC-B541-7F89E4C1C0F7}">
      <dgm:prSet/>
      <dgm:spPr/>
      <dgm:t>
        <a:bodyPr/>
        <a:lstStyle/>
        <a:p>
          <a:endParaRPr lang="ru-RU"/>
        </a:p>
      </dgm:t>
    </dgm:pt>
    <dgm:pt modelId="{19A6049A-B39A-459B-A6D7-08EA653B9E1E}" type="sibTrans" cxnId="{5FECFF36-B826-43EC-B541-7F89E4C1C0F7}">
      <dgm:prSet/>
      <dgm:spPr/>
      <dgm:t>
        <a:bodyPr/>
        <a:lstStyle/>
        <a:p>
          <a:endParaRPr lang="ru-RU"/>
        </a:p>
      </dgm:t>
    </dgm:pt>
    <dgm:pt modelId="{3BDAA392-E7EE-4F15-8553-C6991552659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Технічне обслуговування та ремонт автомобілів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153 (13,2%)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900" dirty="0"/>
        </a:p>
      </dgm:t>
    </dgm:pt>
    <dgm:pt modelId="{B0F132ED-E41B-45D5-829F-7649CBC6F147}" type="parTrans" cxnId="{C7D43020-4D3B-4F0A-A5AD-097A40373098}">
      <dgm:prSet/>
      <dgm:spPr/>
      <dgm:t>
        <a:bodyPr/>
        <a:lstStyle/>
        <a:p>
          <a:endParaRPr lang="ru-RU"/>
        </a:p>
      </dgm:t>
    </dgm:pt>
    <dgm:pt modelId="{4570040D-9C34-444F-B8B1-0BB21110D7ED}" type="sibTrans" cxnId="{C7D43020-4D3B-4F0A-A5AD-097A40373098}">
      <dgm:prSet/>
      <dgm:spPr/>
      <dgm:t>
        <a:bodyPr/>
        <a:lstStyle/>
        <a:p>
          <a:endParaRPr lang="ru-RU"/>
        </a:p>
      </dgm:t>
    </dgm:pt>
    <dgm:pt modelId="{BF7E6EED-A11F-479D-AEBD-EF3DED36F29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Послуги з перевезення вантажів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(8,7%)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800" dirty="0"/>
        </a:p>
      </dgm:t>
    </dgm:pt>
    <dgm:pt modelId="{81714254-1907-4A7B-AE68-D46E160D0A90}" type="parTrans" cxnId="{57135D53-BF90-4E3F-BA2F-6FB86E0D3064}">
      <dgm:prSet/>
      <dgm:spPr/>
      <dgm:t>
        <a:bodyPr/>
        <a:lstStyle/>
        <a:p>
          <a:endParaRPr lang="ru-RU"/>
        </a:p>
      </dgm:t>
    </dgm:pt>
    <dgm:pt modelId="{8D3338BD-594F-4879-B550-224AB49B79CB}" type="sibTrans" cxnId="{57135D53-BF90-4E3F-BA2F-6FB86E0D3064}">
      <dgm:prSet/>
      <dgm:spPr/>
      <dgm:t>
        <a:bodyPr/>
        <a:lstStyle/>
        <a:p>
          <a:endParaRPr lang="ru-RU"/>
        </a:p>
      </dgm:t>
    </dgm:pt>
    <dgm:pt modelId="{6048848B-E2D1-493D-A457-76A2D15979C7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Послуги з виконання фоторобіт </a:t>
          </a:r>
        </a:p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 (4,7%)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D9F41-DE4B-42E2-8C8A-2095472B6338}" type="parTrans" cxnId="{CA255D12-016D-42FC-B4ED-BA523AB0FD01}">
      <dgm:prSet/>
      <dgm:spPr/>
      <dgm:t>
        <a:bodyPr/>
        <a:lstStyle/>
        <a:p>
          <a:endParaRPr lang="ru-RU"/>
        </a:p>
      </dgm:t>
    </dgm:pt>
    <dgm:pt modelId="{917D8CC4-CF39-459F-8C0F-60B53B21BEDD}" type="sibTrans" cxnId="{CA255D12-016D-42FC-B4ED-BA523AB0FD01}">
      <dgm:prSet/>
      <dgm:spPr/>
      <dgm:t>
        <a:bodyPr/>
        <a:lstStyle/>
        <a:p>
          <a:endParaRPr lang="ru-RU"/>
        </a:p>
      </dgm:t>
    </dgm:pt>
    <dgm:pt modelId="{CFB48419-341A-4D68-9B0B-672A35DADC2F}">
      <dgm:prSet custT="1"/>
      <dgm:spPr>
        <a:solidFill>
          <a:srgbClr val="FFFF00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Виготовлення та ремонт взуття </a:t>
          </a:r>
        </a:p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 (5,9%)</a:t>
          </a:r>
        </a:p>
      </dgm:t>
    </dgm:pt>
    <dgm:pt modelId="{88A839DE-BD6C-4142-AD99-2A1DED00258A}" type="sibTrans" cxnId="{28FD243B-3192-4ADA-BC01-A50971085FCC}">
      <dgm:prSet/>
      <dgm:spPr/>
      <dgm:t>
        <a:bodyPr/>
        <a:lstStyle/>
        <a:p>
          <a:endParaRPr lang="ru-RU"/>
        </a:p>
      </dgm:t>
    </dgm:pt>
    <dgm:pt modelId="{C0AE6FC6-9A7A-4DAE-B901-FF7E3B4F9994}" type="parTrans" cxnId="{28FD243B-3192-4ADA-BC01-A50971085FCC}">
      <dgm:prSet/>
      <dgm:spPr/>
      <dgm:t>
        <a:bodyPr/>
        <a:lstStyle/>
        <a:p>
          <a:endParaRPr lang="ru-RU"/>
        </a:p>
      </dgm:t>
    </dgm:pt>
    <dgm:pt modelId="{59675434-28DA-484A-9D4D-C1AA45336ABC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Будівництво та ремонт житла </a:t>
          </a:r>
        </a:p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 (5,3%)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37C8A-0821-4F14-A26B-FDF99B10FD5B}" type="parTrans" cxnId="{1F29A3F5-6D50-4BBD-96E0-297BE3D7F9C0}">
      <dgm:prSet/>
      <dgm:spPr/>
      <dgm:t>
        <a:bodyPr/>
        <a:lstStyle/>
        <a:p>
          <a:endParaRPr lang="ru-RU"/>
        </a:p>
      </dgm:t>
    </dgm:pt>
    <dgm:pt modelId="{69D38E18-4B98-43B5-8D7E-8D3961D2824E}" type="sibTrans" cxnId="{1F29A3F5-6D50-4BBD-96E0-297BE3D7F9C0}">
      <dgm:prSet/>
      <dgm:spPr/>
      <dgm:t>
        <a:bodyPr/>
        <a:lstStyle/>
        <a:p>
          <a:endParaRPr lang="ru-RU"/>
        </a:p>
      </dgm:t>
    </dgm:pt>
    <dgm:pt modelId="{4D200D40-57FF-4274-BE79-9A496D60833F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</a:t>
          </a:r>
        </a:p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333</a:t>
          </a:r>
          <a:r>
            <a:rPr lang="uk-UA" sz="1400" b="1" dirty="0" smtClean="0">
              <a:solidFill>
                <a:schemeClr val="tx1"/>
              </a:solidFill>
            </a:rPr>
            <a:t> (</a:t>
          </a:r>
          <a:r>
            <a:rPr lang="uk-UA" sz="1400" b="1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28,8</a:t>
          </a:r>
          <a:r>
            <a:rPr lang="uk-UA" sz="1400" b="1" dirty="0" smtClean="0">
              <a:solidFill>
                <a:schemeClr val="tx1"/>
              </a:solidFill>
            </a:rPr>
            <a:t>%)</a:t>
          </a:r>
          <a:endParaRPr lang="ru-RU" sz="1400" b="1" dirty="0">
            <a:solidFill>
              <a:schemeClr val="tx1"/>
            </a:solidFill>
          </a:endParaRPr>
        </a:p>
      </dgm:t>
    </dgm:pt>
    <dgm:pt modelId="{2A8B514F-B230-4F84-B422-FABDF69A38CA}" type="parTrans" cxnId="{ACBE1A98-A61E-4E73-9F01-FFBDBBBC4372}">
      <dgm:prSet/>
      <dgm:spPr/>
      <dgm:t>
        <a:bodyPr/>
        <a:lstStyle/>
        <a:p>
          <a:endParaRPr lang="ru-RU"/>
        </a:p>
      </dgm:t>
    </dgm:pt>
    <dgm:pt modelId="{FD84D4FD-BA8F-4662-8C6C-F83A0023AF17}" type="sibTrans" cxnId="{ACBE1A98-A61E-4E73-9F01-FFBDBBBC4372}">
      <dgm:prSet/>
      <dgm:spPr/>
      <dgm:t>
        <a:bodyPr/>
        <a:lstStyle/>
        <a:p>
          <a:endParaRPr lang="ru-RU"/>
        </a:p>
      </dgm:t>
    </dgm:pt>
    <dgm:pt modelId="{0256D286-F8F9-434A-95E5-271F266F5232}">
      <dgm:prSet custT="1"/>
      <dgm:spPr>
        <a:solidFill>
          <a:srgbClr val="00B0F0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аудіо- та відеоапаратури 42 (3,6%)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2A877-E58B-4A00-BDB8-4610AFA8063D}" type="parTrans" cxnId="{93891DD6-9B8B-4773-ACA0-A25906C1B28B}">
      <dgm:prSet/>
      <dgm:spPr/>
      <dgm:t>
        <a:bodyPr/>
        <a:lstStyle/>
        <a:p>
          <a:endParaRPr lang="ru-RU"/>
        </a:p>
      </dgm:t>
    </dgm:pt>
    <dgm:pt modelId="{3BEE1976-E004-4D74-BDD8-463475C4665B}" type="sibTrans" cxnId="{93891DD6-9B8B-4773-ACA0-A25906C1B28B}">
      <dgm:prSet/>
      <dgm:spPr/>
      <dgm:t>
        <a:bodyPr/>
        <a:lstStyle/>
        <a:p>
          <a:endParaRPr lang="ru-RU"/>
        </a:p>
      </dgm:t>
    </dgm:pt>
    <dgm:pt modelId="{33716D01-D0EC-4A44-9804-06CF07791CBA}" type="pres">
      <dgm:prSet presAssocID="{A92BDD8C-20A0-4CF9-96E6-9064C7B9BC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64075-7A49-4600-87AB-B0E7CC8A8602}" type="pres">
      <dgm:prSet presAssocID="{5095F87E-50AE-4809-B332-74711F7054BF}" presName="centerShape" presStyleLbl="node0" presStyleIdx="0" presStyleCnt="1" custScaleX="224428" custScaleY="154056" custLinFactNeighborX="-28231" custLinFactNeighborY="-7407"/>
      <dgm:spPr/>
      <dgm:t>
        <a:bodyPr/>
        <a:lstStyle/>
        <a:p>
          <a:endParaRPr lang="ru-RU"/>
        </a:p>
      </dgm:t>
    </dgm:pt>
    <dgm:pt modelId="{46CF4C0A-45F2-4C45-8C09-1CBDDC387A07}" type="pres">
      <dgm:prSet presAssocID="{74C05314-3083-4150-964A-A223AC5C13EC}" presName="Name9" presStyleLbl="parChTrans1D2" presStyleIdx="0" presStyleCnt="9"/>
      <dgm:spPr/>
      <dgm:t>
        <a:bodyPr/>
        <a:lstStyle/>
        <a:p>
          <a:endParaRPr lang="ru-RU"/>
        </a:p>
      </dgm:t>
    </dgm:pt>
    <dgm:pt modelId="{CCDB4EBC-ADB0-4E56-87DD-F98B55766247}" type="pres">
      <dgm:prSet presAssocID="{74C05314-3083-4150-964A-A223AC5C13EC}" presName="connTx" presStyleLbl="parChTrans1D2" presStyleIdx="0" presStyleCnt="9"/>
      <dgm:spPr/>
      <dgm:t>
        <a:bodyPr/>
        <a:lstStyle/>
        <a:p>
          <a:endParaRPr lang="ru-RU"/>
        </a:p>
      </dgm:t>
    </dgm:pt>
    <dgm:pt modelId="{73FAD50C-1BE7-43A5-BA74-F40B5713DB27}" type="pres">
      <dgm:prSet presAssocID="{C9CED38D-1183-47EB-8BD5-1FADA4F1AB3C}" presName="node" presStyleLbl="node1" presStyleIdx="0" presStyleCnt="9" custScaleX="157983" custScaleY="127752" custRadScaleRad="106380" custRadScaleInc="-98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3E434-10FC-4462-9371-6305BFC93C48}" type="pres">
      <dgm:prSet presAssocID="{C0AE6FC6-9A7A-4DAE-B901-FF7E3B4F9994}" presName="Name9" presStyleLbl="parChTrans1D2" presStyleIdx="1" presStyleCnt="9"/>
      <dgm:spPr/>
      <dgm:t>
        <a:bodyPr/>
        <a:lstStyle/>
        <a:p>
          <a:endParaRPr lang="ru-RU"/>
        </a:p>
      </dgm:t>
    </dgm:pt>
    <dgm:pt modelId="{11066248-C54F-49A0-B4AE-946B1596D207}" type="pres">
      <dgm:prSet presAssocID="{C0AE6FC6-9A7A-4DAE-B901-FF7E3B4F9994}" presName="connTx" presStyleLbl="parChTrans1D2" presStyleIdx="1" presStyleCnt="9"/>
      <dgm:spPr/>
      <dgm:t>
        <a:bodyPr/>
        <a:lstStyle/>
        <a:p>
          <a:endParaRPr lang="ru-RU"/>
        </a:p>
      </dgm:t>
    </dgm:pt>
    <dgm:pt modelId="{DF988A2A-B470-4114-8E60-19CA3E50C45B}" type="pres">
      <dgm:prSet presAssocID="{CFB48419-341A-4D68-9B0B-672A35DADC2F}" presName="node" presStyleLbl="node1" presStyleIdx="1" presStyleCnt="9" custScaleX="169465" custScaleY="136779" custRadScaleRad="98308" custRadScaleInc="3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98432-9E18-43AB-9EFB-785F1D3A410D}" type="pres">
      <dgm:prSet presAssocID="{AAFD9F41-DE4B-42E2-8C8A-2095472B6338}" presName="Name9" presStyleLbl="parChTrans1D2" presStyleIdx="2" presStyleCnt="9"/>
      <dgm:spPr/>
      <dgm:t>
        <a:bodyPr/>
        <a:lstStyle/>
        <a:p>
          <a:endParaRPr lang="ru-RU"/>
        </a:p>
      </dgm:t>
    </dgm:pt>
    <dgm:pt modelId="{650FD48E-2800-4C58-9E22-A651E4325A37}" type="pres">
      <dgm:prSet presAssocID="{AAFD9F41-DE4B-42E2-8C8A-2095472B6338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C7401EA-488D-43B4-8B8D-F69997DC9F7F}" type="pres">
      <dgm:prSet presAssocID="{6048848B-E2D1-493D-A457-76A2D15979C7}" presName="node" presStyleLbl="node1" presStyleIdx="2" presStyleCnt="9" custScaleX="207529" custRadScaleRad="70492" custRadScaleInc="97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66386-C602-4531-A11B-6EA203339EDF}" type="pres">
      <dgm:prSet presAssocID="{2A8B514F-B230-4F84-B422-FABDF69A38CA}" presName="Name9" presStyleLbl="parChTrans1D2" presStyleIdx="3" presStyleCnt="9"/>
      <dgm:spPr/>
      <dgm:t>
        <a:bodyPr/>
        <a:lstStyle/>
        <a:p>
          <a:endParaRPr lang="ru-RU"/>
        </a:p>
      </dgm:t>
    </dgm:pt>
    <dgm:pt modelId="{DB38675C-EF0A-46BC-BB06-A1E03CA2D2C4}" type="pres">
      <dgm:prSet presAssocID="{2A8B514F-B230-4F84-B422-FABDF69A38CA}" presName="connTx" presStyleLbl="parChTrans1D2" presStyleIdx="3" presStyleCnt="9"/>
      <dgm:spPr/>
      <dgm:t>
        <a:bodyPr/>
        <a:lstStyle/>
        <a:p>
          <a:endParaRPr lang="ru-RU"/>
        </a:p>
      </dgm:t>
    </dgm:pt>
    <dgm:pt modelId="{5F3E1F15-3DDB-4C33-A764-A87F314D0636}" type="pres">
      <dgm:prSet presAssocID="{4D200D40-57FF-4274-BE79-9A496D60833F}" presName="node" presStyleLbl="node1" presStyleIdx="3" presStyleCnt="9" custRadScaleRad="183020" custRadScaleInc="-22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34C68-9DCC-4937-B06A-C953FEBD7AD7}" type="pres">
      <dgm:prSet presAssocID="{03B2A877-E58B-4A00-BDB8-4610AFA8063D}" presName="Name9" presStyleLbl="parChTrans1D2" presStyleIdx="4" presStyleCnt="9"/>
      <dgm:spPr/>
      <dgm:t>
        <a:bodyPr/>
        <a:lstStyle/>
        <a:p>
          <a:endParaRPr lang="ru-RU"/>
        </a:p>
      </dgm:t>
    </dgm:pt>
    <dgm:pt modelId="{8AF97B6C-17D5-4646-9C7A-CE8A58D4BEC5}" type="pres">
      <dgm:prSet presAssocID="{03B2A877-E58B-4A00-BDB8-4610AFA8063D}" presName="connTx" presStyleLbl="parChTrans1D2" presStyleIdx="4" presStyleCnt="9"/>
      <dgm:spPr/>
      <dgm:t>
        <a:bodyPr/>
        <a:lstStyle/>
        <a:p>
          <a:endParaRPr lang="ru-RU"/>
        </a:p>
      </dgm:t>
    </dgm:pt>
    <dgm:pt modelId="{261CEBF5-5FF9-422C-9324-611293D493A1}" type="pres">
      <dgm:prSet presAssocID="{0256D286-F8F9-434A-95E5-271F266F5232}" presName="node" presStyleLbl="node1" presStyleIdx="4" presStyleCnt="9" custScaleX="177315" custScaleY="102330" custRadScaleRad="98895" custRadScaleInc="332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C7CA4-0587-42B9-884D-D8C66F1D9813}" type="pres">
      <dgm:prSet presAssocID="{20AED891-6C61-4460-B3AC-334FE12E20E5}" presName="Name9" presStyleLbl="parChTrans1D2" presStyleIdx="5" presStyleCnt="9"/>
      <dgm:spPr/>
      <dgm:t>
        <a:bodyPr/>
        <a:lstStyle/>
        <a:p>
          <a:endParaRPr lang="ru-RU"/>
        </a:p>
      </dgm:t>
    </dgm:pt>
    <dgm:pt modelId="{23CC2280-D5B2-4720-BABA-D3F6C47CA597}" type="pres">
      <dgm:prSet presAssocID="{20AED891-6C61-4460-B3AC-334FE12E20E5}" presName="connTx" presStyleLbl="parChTrans1D2" presStyleIdx="5" presStyleCnt="9"/>
      <dgm:spPr/>
      <dgm:t>
        <a:bodyPr/>
        <a:lstStyle/>
        <a:p>
          <a:endParaRPr lang="ru-RU"/>
        </a:p>
      </dgm:t>
    </dgm:pt>
    <dgm:pt modelId="{733DEAA5-1A39-4D1E-959C-124BBDCB570D}" type="pres">
      <dgm:prSet presAssocID="{AB4496CE-BAFE-499B-8BAB-DB91C0C72320}" presName="node" presStyleLbl="node1" presStyleIdx="5" presStyleCnt="9" custScaleX="150191" custScaleY="136055" custRadScaleRad="89150" custRadScaleInc="-18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5E090-CB1F-477C-8429-892A4FBD0695}" type="pres">
      <dgm:prSet presAssocID="{70737C8A-0821-4F14-A26B-FDF99B10FD5B}" presName="Name9" presStyleLbl="parChTrans1D2" presStyleIdx="6" presStyleCnt="9"/>
      <dgm:spPr/>
      <dgm:t>
        <a:bodyPr/>
        <a:lstStyle/>
        <a:p>
          <a:endParaRPr lang="ru-RU"/>
        </a:p>
      </dgm:t>
    </dgm:pt>
    <dgm:pt modelId="{E86B81D9-5320-4B57-B0C4-8C45E4DC809F}" type="pres">
      <dgm:prSet presAssocID="{70737C8A-0821-4F14-A26B-FDF99B10FD5B}" presName="connTx" presStyleLbl="parChTrans1D2" presStyleIdx="6" presStyleCnt="9"/>
      <dgm:spPr/>
      <dgm:t>
        <a:bodyPr/>
        <a:lstStyle/>
        <a:p>
          <a:endParaRPr lang="ru-RU"/>
        </a:p>
      </dgm:t>
    </dgm:pt>
    <dgm:pt modelId="{0C6C66AA-0204-47F6-B0CC-1BC4E8CA4CAE}" type="pres">
      <dgm:prSet presAssocID="{59675434-28DA-484A-9D4D-C1AA45336ABC}" presName="node" presStyleLbl="node1" presStyleIdx="6" presStyleCnt="9" custScaleX="152995" custScaleY="130068" custRadScaleRad="179091" custRadScaleInc="38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6E263-7488-4B05-A7EC-396B180FC6ED}" type="pres">
      <dgm:prSet presAssocID="{B0F132ED-E41B-45D5-829F-7649CBC6F147}" presName="Name9" presStyleLbl="parChTrans1D2" presStyleIdx="7" presStyleCnt="9"/>
      <dgm:spPr/>
      <dgm:t>
        <a:bodyPr/>
        <a:lstStyle/>
        <a:p>
          <a:endParaRPr lang="ru-RU"/>
        </a:p>
      </dgm:t>
    </dgm:pt>
    <dgm:pt modelId="{4602814A-406C-465B-8EEF-33F77207D195}" type="pres">
      <dgm:prSet presAssocID="{B0F132ED-E41B-45D5-829F-7649CBC6F147}" presName="connTx" presStyleLbl="parChTrans1D2" presStyleIdx="7" presStyleCnt="9"/>
      <dgm:spPr/>
      <dgm:t>
        <a:bodyPr/>
        <a:lstStyle/>
        <a:p>
          <a:endParaRPr lang="ru-RU"/>
        </a:p>
      </dgm:t>
    </dgm:pt>
    <dgm:pt modelId="{3AFDD88A-6249-4052-9B1D-232497D4E1BF}" type="pres">
      <dgm:prSet presAssocID="{3BDAA392-E7EE-4F15-8553-C6991552659A}" presName="node" presStyleLbl="node1" presStyleIdx="7" presStyleCnt="9" custScaleX="206465" custScaleY="116317" custRadScaleRad="199236" custRadScaleInc="-2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76731-7B69-451F-BFEF-06BFD8065CF6}" type="pres">
      <dgm:prSet presAssocID="{81714254-1907-4A7B-AE68-D46E160D0A90}" presName="Name9" presStyleLbl="parChTrans1D2" presStyleIdx="8" presStyleCnt="9"/>
      <dgm:spPr/>
      <dgm:t>
        <a:bodyPr/>
        <a:lstStyle/>
        <a:p>
          <a:endParaRPr lang="ru-RU"/>
        </a:p>
      </dgm:t>
    </dgm:pt>
    <dgm:pt modelId="{5FC5055C-3AF2-4D32-B9CB-FDB15E1D2115}" type="pres">
      <dgm:prSet presAssocID="{81714254-1907-4A7B-AE68-D46E160D0A90}" presName="connTx" presStyleLbl="parChTrans1D2" presStyleIdx="8" presStyleCnt="9"/>
      <dgm:spPr/>
      <dgm:t>
        <a:bodyPr/>
        <a:lstStyle/>
        <a:p>
          <a:endParaRPr lang="ru-RU"/>
        </a:p>
      </dgm:t>
    </dgm:pt>
    <dgm:pt modelId="{6959D74F-2893-48C4-976F-774B01AFB7FD}" type="pres">
      <dgm:prSet presAssocID="{BF7E6EED-A11F-479D-AEBD-EF3DED36F298}" presName="node" presStyleLbl="node1" presStyleIdx="8" presStyleCnt="9" custScaleX="220018" custScaleY="121808" custRadScaleRad="171210" custRadScaleInc="-9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F55BD9-38F2-4100-8914-79A4024572F9}" type="presOf" srcId="{C0AE6FC6-9A7A-4DAE-B901-FF7E3B4F9994}" destId="{11066248-C54F-49A0-B4AE-946B1596D207}" srcOrd="1" destOrd="0" presId="urn:microsoft.com/office/officeart/2005/8/layout/radial1"/>
    <dgm:cxn modelId="{28129E45-DBA6-4977-A691-1ECBC5671BC6}" type="presOf" srcId="{0256D286-F8F9-434A-95E5-271F266F5232}" destId="{261CEBF5-5FF9-422C-9324-611293D493A1}" srcOrd="0" destOrd="0" presId="urn:microsoft.com/office/officeart/2005/8/layout/radial1"/>
    <dgm:cxn modelId="{29BBED40-34FA-49FB-840B-A47C63C514E1}" type="presOf" srcId="{20AED891-6C61-4460-B3AC-334FE12E20E5}" destId="{7B1C7CA4-0587-42B9-884D-D8C66F1D9813}" srcOrd="0" destOrd="0" presId="urn:microsoft.com/office/officeart/2005/8/layout/radial1"/>
    <dgm:cxn modelId="{8099BD10-4E35-40AC-A0D4-157007E8D73A}" type="presOf" srcId="{2A8B514F-B230-4F84-B422-FABDF69A38CA}" destId="{F2766386-C602-4531-A11B-6EA203339EDF}" srcOrd="0" destOrd="0" presId="urn:microsoft.com/office/officeart/2005/8/layout/radial1"/>
    <dgm:cxn modelId="{41702ADA-E4ED-4A08-B31B-604D5E757101}" type="presOf" srcId="{AB4496CE-BAFE-499B-8BAB-DB91C0C72320}" destId="{733DEAA5-1A39-4D1E-959C-124BBDCB570D}" srcOrd="0" destOrd="0" presId="urn:microsoft.com/office/officeart/2005/8/layout/radial1"/>
    <dgm:cxn modelId="{1F29A3F5-6D50-4BBD-96E0-297BE3D7F9C0}" srcId="{5095F87E-50AE-4809-B332-74711F7054BF}" destId="{59675434-28DA-484A-9D4D-C1AA45336ABC}" srcOrd="6" destOrd="0" parTransId="{70737C8A-0821-4F14-A26B-FDF99B10FD5B}" sibTransId="{69D38E18-4B98-43B5-8D7E-8D3961D2824E}"/>
    <dgm:cxn modelId="{EBFC8795-D71D-4C1A-935F-BCFDE5684D44}" type="presOf" srcId="{AAFD9F41-DE4B-42E2-8C8A-2095472B6338}" destId="{F8598432-9E18-43AB-9EFB-785F1D3A410D}" srcOrd="0" destOrd="0" presId="urn:microsoft.com/office/officeart/2005/8/layout/radial1"/>
    <dgm:cxn modelId="{503BC263-04D9-407F-A84E-AE6AF8680B50}" type="presOf" srcId="{70737C8A-0821-4F14-A26B-FDF99B10FD5B}" destId="{ABF5E090-CB1F-477C-8429-892A4FBD0695}" srcOrd="0" destOrd="0" presId="urn:microsoft.com/office/officeart/2005/8/layout/radial1"/>
    <dgm:cxn modelId="{112B42EF-80A7-42A7-8863-B734F388EF3C}" srcId="{A92BDD8C-20A0-4CF9-96E6-9064C7B9BCD3}" destId="{5095F87E-50AE-4809-B332-74711F7054BF}" srcOrd="0" destOrd="0" parTransId="{E7F22DD2-8BED-44E1-B235-8E9C2CEE24F6}" sibTransId="{861A6118-2BCB-447C-832C-7E6A857CAD71}"/>
    <dgm:cxn modelId="{9D7152F7-E3D6-468F-B54D-FEB252B9B23B}" type="presOf" srcId="{6048848B-E2D1-493D-A457-76A2D15979C7}" destId="{EC7401EA-488D-43B4-8B8D-F69997DC9F7F}" srcOrd="0" destOrd="0" presId="urn:microsoft.com/office/officeart/2005/8/layout/radial1"/>
    <dgm:cxn modelId="{4E179116-560C-4EEA-ADEC-50B9B8E53EE6}" srcId="{5095F87E-50AE-4809-B332-74711F7054BF}" destId="{C9CED38D-1183-47EB-8BD5-1FADA4F1AB3C}" srcOrd="0" destOrd="0" parTransId="{74C05314-3083-4150-964A-A223AC5C13EC}" sibTransId="{24F03C70-8276-4478-8B8D-81056ED6605B}"/>
    <dgm:cxn modelId="{28FD243B-3192-4ADA-BC01-A50971085FCC}" srcId="{5095F87E-50AE-4809-B332-74711F7054BF}" destId="{CFB48419-341A-4D68-9B0B-672A35DADC2F}" srcOrd="1" destOrd="0" parTransId="{C0AE6FC6-9A7A-4DAE-B901-FF7E3B4F9994}" sibTransId="{88A839DE-BD6C-4142-AD99-2A1DED00258A}"/>
    <dgm:cxn modelId="{CBE1E1F7-329B-4CDB-A0B8-0D388AD7B9B1}" type="presOf" srcId="{2A8B514F-B230-4F84-B422-FABDF69A38CA}" destId="{DB38675C-EF0A-46BC-BB06-A1E03CA2D2C4}" srcOrd="1" destOrd="0" presId="urn:microsoft.com/office/officeart/2005/8/layout/radial1"/>
    <dgm:cxn modelId="{C7D43020-4D3B-4F0A-A5AD-097A40373098}" srcId="{5095F87E-50AE-4809-B332-74711F7054BF}" destId="{3BDAA392-E7EE-4F15-8553-C6991552659A}" srcOrd="7" destOrd="0" parTransId="{B0F132ED-E41B-45D5-829F-7649CBC6F147}" sibTransId="{4570040D-9C34-444F-B8B1-0BB21110D7ED}"/>
    <dgm:cxn modelId="{0452F301-54B0-4EC2-8372-E9737313E680}" type="presOf" srcId="{A92BDD8C-20A0-4CF9-96E6-9064C7B9BCD3}" destId="{33716D01-D0EC-4A44-9804-06CF07791CBA}" srcOrd="0" destOrd="0" presId="urn:microsoft.com/office/officeart/2005/8/layout/radial1"/>
    <dgm:cxn modelId="{0AD722CD-1E8E-468B-A185-217A148161D8}" type="presOf" srcId="{5095F87E-50AE-4809-B332-74711F7054BF}" destId="{EBE64075-7A49-4600-87AB-B0E7CC8A8602}" srcOrd="0" destOrd="0" presId="urn:microsoft.com/office/officeart/2005/8/layout/radial1"/>
    <dgm:cxn modelId="{8B402C06-9CB1-43EC-9DC5-BC0CA3E1D0E5}" type="presOf" srcId="{C9CED38D-1183-47EB-8BD5-1FADA4F1AB3C}" destId="{73FAD50C-1BE7-43A5-BA74-F40B5713DB27}" srcOrd="0" destOrd="0" presId="urn:microsoft.com/office/officeart/2005/8/layout/radial1"/>
    <dgm:cxn modelId="{1CF3E903-4C9C-4697-BDBF-62F88800A240}" type="presOf" srcId="{81714254-1907-4A7B-AE68-D46E160D0A90}" destId="{4F076731-7B69-451F-BFEF-06BFD8065CF6}" srcOrd="0" destOrd="0" presId="urn:microsoft.com/office/officeart/2005/8/layout/radial1"/>
    <dgm:cxn modelId="{ADC41E6A-A5DE-4AC5-B468-26E21CCCEF38}" type="presOf" srcId="{70737C8A-0821-4F14-A26B-FDF99B10FD5B}" destId="{E86B81D9-5320-4B57-B0C4-8C45E4DC809F}" srcOrd="1" destOrd="0" presId="urn:microsoft.com/office/officeart/2005/8/layout/radial1"/>
    <dgm:cxn modelId="{00D35D9F-AEE2-405F-9060-267B517CD7B3}" type="presOf" srcId="{4D200D40-57FF-4274-BE79-9A496D60833F}" destId="{5F3E1F15-3DDB-4C33-A764-A87F314D0636}" srcOrd="0" destOrd="0" presId="urn:microsoft.com/office/officeart/2005/8/layout/radial1"/>
    <dgm:cxn modelId="{DBCB7309-3203-43D3-B415-FBFCBED7FEFA}" type="presOf" srcId="{B0F132ED-E41B-45D5-829F-7649CBC6F147}" destId="{4602814A-406C-465B-8EEF-33F77207D195}" srcOrd="1" destOrd="0" presId="urn:microsoft.com/office/officeart/2005/8/layout/radial1"/>
    <dgm:cxn modelId="{C8695855-16C5-4487-8BBA-1703C67CF4E6}" type="presOf" srcId="{CFB48419-341A-4D68-9B0B-672A35DADC2F}" destId="{DF988A2A-B470-4114-8E60-19CA3E50C45B}" srcOrd="0" destOrd="0" presId="urn:microsoft.com/office/officeart/2005/8/layout/radial1"/>
    <dgm:cxn modelId="{5FECFF36-B826-43EC-B541-7F89E4C1C0F7}" srcId="{5095F87E-50AE-4809-B332-74711F7054BF}" destId="{AB4496CE-BAFE-499B-8BAB-DB91C0C72320}" srcOrd="5" destOrd="0" parTransId="{20AED891-6C61-4460-B3AC-334FE12E20E5}" sibTransId="{19A6049A-B39A-459B-A6D7-08EA653B9E1E}"/>
    <dgm:cxn modelId="{2D266E2B-E2A1-4D95-9765-30B7F94546AB}" type="presOf" srcId="{74C05314-3083-4150-964A-A223AC5C13EC}" destId="{CCDB4EBC-ADB0-4E56-87DD-F98B55766247}" srcOrd="1" destOrd="0" presId="urn:microsoft.com/office/officeart/2005/8/layout/radial1"/>
    <dgm:cxn modelId="{93891DD6-9B8B-4773-ACA0-A25906C1B28B}" srcId="{5095F87E-50AE-4809-B332-74711F7054BF}" destId="{0256D286-F8F9-434A-95E5-271F266F5232}" srcOrd="4" destOrd="0" parTransId="{03B2A877-E58B-4A00-BDB8-4610AFA8063D}" sibTransId="{3BEE1976-E004-4D74-BDD8-463475C4665B}"/>
    <dgm:cxn modelId="{D1C9FEFA-F39A-4965-966A-D9B2D9EE6D69}" type="presOf" srcId="{AAFD9F41-DE4B-42E2-8C8A-2095472B6338}" destId="{650FD48E-2800-4C58-9E22-A651E4325A37}" srcOrd="1" destOrd="0" presId="urn:microsoft.com/office/officeart/2005/8/layout/radial1"/>
    <dgm:cxn modelId="{3AE4BF12-E0F6-4196-AF00-C84E20522056}" type="presOf" srcId="{03B2A877-E58B-4A00-BDB8-4610AFA8063D}" destId="{8AF97B6C-17D5-4646-9C7A-CE8A58D4BEC5}" srcOrd="1" destOrd="0" presId="urn:microsoft.com/office/officeart/2005/8/layout/radial1"/>
    <dgm:cxn modelId="{D0C9763C-006D-40D3-BAB5-26485CF3A150}" type="presOf" srcId="{81714254-1907-4A7B-AE68-D46E160D0A90}" destId="{5FC5055C-3AF2-4D32-B9CB-FDB15E1D2115}" srcOrd="1" destOrd="0" presId="urn:microsoft.com/office/officeart/2005/8/layout/radial1"/>
    <dgm:cxn modelId="{AF29BD4F-ACF9-482D-BB5B-DC29868B4E0D}" type="presOf" srcId="{74C05314-3083-4150-964A-A223AC5C13EC}" destId="{46CF4C0A-45F2-4C45-8C09-1CBDDC387A07}" srcOrd="0" destOrd="0" presId="urn:microsoft.com/office/officeart/2005/8/layout/radial1"/>
    <dgm:cxn modelId="{0C4A8B1C-06EE-4CCD-A73D-16B47DD79F9B}" type="presOf" srcId="{59675434-28DA-484A-9D4D-C1AA45336ABC}" destId="{0C6C66AA-0204-47F6-B0CC-1BC4E8CA4CAE}" srcOrd="0" destOrd="0" presId="urn:microsoft.com/office/officeart/2005/8/layout/radial1"/>
    <dgm:cxn modelId="{57135D53-BF90-4E3F-BA2F-6FB86E0D3064}" srcId="{5095F87E-50AE-4809-B332-74711F7054BF}" destId="{BF7E6EED-A11F-479D-AEBD-EF3DED36F298}" srcOrd="8" destOrd="0" parTransId="{81714254-1907-4A7B-AE68-D46E160D0A90}" sibTransId="{8D3338BD-594F-4879-B550-224AB49B79CB}"/>
    <dgm:cxn modelId="{6FDEB616-73D2-4C90-8BBF-EF523CC7C352}" type="presOf" srcId="{20AED891-6C61-4460-B3AC-334FE12E20E5}" destId="{23CC2280-D5B2-4720-BABA-D3F6C47CA597}" srcOrd="1" destOrd="0" presId="urn:microsoft.com/office/officeart/2005/8/layout/radial1"/>
    <dgm:cxn modelId="{5EDB6B51-0C75-4C42-BC33-B23691D88EAB}" type="presOf" srcId="{BF7E6EED-A11F-479D-AEBD-EF3DED36F298}" destId="{6959D74F-2893-48C4-976F-774B01AFB7FD}" srcOrd="0" destOrd="0" presId="urn:microsoft.com/office/officeart/2005/8/layout/radial1"/>
    <dgm:cxn modelId="{2EA69E23-5A0E-49A8-86D7-6927F16941B1}" type="presOf" srcId="{C0AE6FC6-9A7A-4DAE-B901-FF7E3B4F9994}" destId="{D733E434-10FC-4462-9371-6305BFC93C48}" srcOrd="0" destOrd="0" presId="urn:microsoft.com/office/officeart/2005/8/layout/radial1"/>
    <dgm:cxn modelId="{CA255D12-016D-42FC-B4ED-BA523AB0FD01}" srcId="{5095F87E-50AE-4809-B332-74711F7054BF}" destId="{6048848B-E2D1-493D-A457-76A2D15979C7}" srcOrd="2" destOrd="0" parTransId="{AAFD9F41-DE4B-42E2-8C8A-2095472B6338}" sibTransId="{917D8CC4-CF39-459F-8C0F-60B53B21BEDD}"/>
    <dgm:cxn modelId="{FCA0997E-FB5C-423A-8C30-02666F607077}" type="presOf" srcId="{3BDAA392-E7EE-4F15-8553-C6991552659A}" destId="{3AFDD88A-6249-4052-9B1D-232497D4E1BF}" srcOrd="0" destOrd="0" presId="urn:microsoft.com/office/officeart/2005/8/layout/radial1"/>
    <dgm:cxn modelId="{ACBE1A98-A61E-4E73-9F01-FFBDBBBC4372}" srcId="{5095F87E-50AE-4809-B332-74711F7054BF}" destId="{4D200D40-57FF-4274-BE79-9A496D60833F}" srcOrd="3" destOrd="0" parTransId="{2A8B514F-B230-4F84-B422-FABDF69A38CA}" sibTransId="{FD84D4FD-BA8F-4662-8C6C-F83A0023AF17}"/>
    <dgm:cxn modelId="{55AECA69-E20C-4911-B7BB-3D1765114236}" type="presOf" srcId="{03B2A877-E58B-4A00-BDB8-4610AFA8063D}" destId="{6D334C68-9DCC-4937-B06A-C953FEBD7AD7}" srcOrd="0" destOrd="0" presId="urn:microsoft.com/office/officeart/2005/8/layout/radial1"/>
    <dgm:cxn modelId="{F91B0088-F911-45E2-B82C-E2502ADE6B76}" type="presOf" srcId="{B0F132ED-E41B-45D5-829F-7649CBC6F147}" destId="{BE86E263-7488-4B05-A7EC-396B180FC6ED}" srcOrd="0" destOrd="0" presId="urn:microsoft.com/office/officeart/2005/8/layout/radial1"/>
    <dgm:cxn modelId="{1106581E-DB3E-4C95-853A-B993FE64E540}" type="presParOf" srcId="{33716D01-D0EC-4A44-9804-06CF07791CBA}" destId="{EBE64075-7A49-4600-87AB-B0E7CC8A8602}" srcOrd="0" destOrd="0" presId="urn:microsoft.com/office/officeart/2005/8/layout/radial1"/>
    <dgm:cxn modelId="{74CFB30F-D58B-417A-B942-0D1F37158E25}" type="presParOf" srcId="{33716D01-D0EC-4A44-9804-06CF07791CBA}" destId="{46CF4C0A-45F2-4C45-8C09-1CBDDC387A07}" srcOrd="1" destOrd="0" presId="urn:microsoft.com/office/officeart/2005/8/layout/radial1"/>
    <dgm:cxn modelId="{21D60450-B9B1-4F77-A241-B9FF16EC113B}" type="presParOf" srcId="{46CF4C0A-45F2-4C45-8C09-1CBDDC387A07}" destId="{CCDB4EBC-ADB0-4E56-87DD-F98B55766247}" srcOrd="0" destOrd="0" presId="urn:microsoft.com/office/officeart/2005/8/layout/radial1"/>
    <dgm:cxn modelId="{F123CACC-9788-438E-839A-3A3F17E3C019}" type="presParOf" srcId="{33716D01-D0EC-4A44-9804-06CF07791CBA}" destId="{73FAD50C-1BE7-43A5-BA74-F40B5713DB27}" srcOrd="2" destOrd="0" presId="urn:microsoft.com/office/officeart/2005/8/layout/radial1"/>
    <dgm:cxn modelId="{D48D6D68-7A9A-435A-882C-C335270EA4E8}" type="presParOf" srcId="{33716D01-D0EC-4A44-9804-06CF07791CBA}" destId="{D733E434-10FC-4462-9371-6305BFC93C48}" srcOrd="3" destOrd="0" presId="urn:microsoft.com/office/officeart/2005/8/layout/radial1"/>
    <dgm:cxn modelId="{AD51ECA6-8ED1-4989-81C0-101D2AB577A9}" type="presParOf" srcId="{D733E434-10FC-4462-9371-6305BFC93C48}" destId="{11066248-C54F-49A0-B4AE-946B1596D207}" srcOrd="0" destOrd="0" presId="urn:microsoft.com/office/officeart/2005/8/layout/radial1"/>
    <dgm:cxn modelId="{4B574944-8BDF-44A4-B225-68EE5EC08C79}" type="presParOf" srcId="{33716D01-D0EC-4A44-9804-06CF07791CBA}" destId="{DF988A2A-B470-4114-8E60-19CA3E50C45B}" srcOrd="4" destOrd="0" presId="urn:microsoft.com/office/officeart/2005/8/layout/radial1"/>
    <dgm:cxn modelId="{5CD7A896-890C-4E8A-9883-259DCAA6EC57}" type="presParOf" srcId="{33716D01-D0EC-4A44-9804-06CF07791CBA}" destId="{F8598432-9E18-43AB-9EFB-785F1D3A410D}" srcOrd="5" destOrd="0" presId="urn:microsoft.com/office/officeart/2005/8/layout/radial1"/>
    <dgm:cxn modelId="{68699CB6-58B9-4363-A4A8-042840B5F3D4}" type="presParOf" srcId="{F8598432-9E18-43AB-9EFB-785F1D3A410D}" destId="{650FD48E-2800-4C58-9E22-A651E4325A37}" srcOrd="0" destOrd="0" presId="urn:microsoft.com/office/officeart/2005/8/layout/radial1"/>
    <dgm:cxn modelId="{AB65E5A7-9C13-4BB4-9C5B-7F4E27F49A6A}" type="presParOf" srcId="{33716D01-D0EC-4A44-9804-06CF07791CBA}" destId="{EC7401EA-488D-43B4-8B8D-F69997DC9F7F}" srcOrd="6" destOrd="0" presId="urn:microsoft.com/office/officeart/2005/8/layout/radial1"/>
    <dgm:cxn modelId="{10DEF94B-6A45-4C15-90E0-BFB638D64173}" type="presParOf" srcId="{33716D01-D0EC-4A44-9804-06CF07791CBA}" destId="{F2766386-C602-4531-A11B-6EA203339EDF}" srcOrd="7" destOrd="0" presId="urn:microsoft.com/office/officeart/2005/8/layout/radial1"/>
    <dgm:cxn modelId="{465BAE06-1EF9-477C-B30C-532DB426BBD1}" type="presParOf" srcId="{F2766386-C602-4531-A11B-6EA203339EDF}" destId="{DB38675C-EF0A-46BC-BB06-A1E03CA2D2C4}" srcOrd="0" destOrd="0" presId="urn:microsoft.com/office/officeart/2005/8/layout/radial1"/>
    <dgm:cxn modelId="{B7A67FBA-7586-4C00-BB56-301216CA3F0D}" type="presParOf" srcId="{33716D01-D0EC-4A44-9804-06CF07791CBA}" destId="{5F3E1F15-3DDB-4C33-A764-A87F314D0636}" srcOrd="8" destOrd="0" presId="urn:microsoft.com/office/officeart/2005/8/layout/radial1"/>
    <dgm:cxn modelId="{15A9812A-C551-4770-83BD-A81A3E8A757A}" type="presParOf" srcId="{33716D01-D0EC-4A44-9804-06CF07791CBA}" destId="{6D334C68-9DCC-4937-B06A-C953FEBD7AD7}" srcOrd="9" destOrd="0" presId="urn:microsoft.com/office/officeart/2005/8/layout/radial1"/>
    <dgm:cxn modelId="{8B5A091D-780C-48B1-884A-05B4D2C9FB1F}" type="presParOf" srcId="{6D334C68-9DCC-4937-B06A-C953FEBD7AD7}" destId="{8AF97B6C-17D5-4646-9C7A-CE8A58D4BEC5}" srcOrd="0" destOrd="0" presId="urn:microsoft.com/office/officeart/2005/8/layout/radial1"/>
    <dgm:cxn modelId="{D300F913-6938-403B-BC11-3813EC0C5376}" type="presParOf" srcId="{33716D01-D0EC-4A44-9804-06CF07791CBA}" destId="{261CEBF5-5FF9-422C-9324-611293D493A1}" srcOrd="10" destOrd="0" presId="urn:microsoft.com/office/officeart/2005/8/layout/radial1"/>
    <dgm:cxn modelId="{9A1CAB27-B56B-4791-A75F-6ADE82D0D263}" type="presParOf" srcId="{33716D01-D0EC-4A44-9804-06CF07791CBA}" destId="{7B1C7CA4-0587-42B9-884D-D8C66F1D9813}" srcOrd="11" destOrd="0" presId="urn:microsoft.com/office/officeart/2005/8/layout/radial1"/>
    <dgm:cxn modelId="{B4F8A25C-BF93-4537-8AF5-747F9EE6791A}" type="presParOf" srcId="{7B1C7CA4-0587-42B9-884D-D8C66F1D9813}" destId="{23CC2280-D5B2-4720-BABA-D3F6C47CA597}" srcOrd="0" destOrd="0" presId="urn:microsoft.com/office/officeart/2005/8/layout/radial1"/>
    <dgm:cxn modelId="{F49B0A51-CE99-40A3-B3E7-35D1CD8D3418}" type="presParOf" srcId="{33716D01-D0EC-4A44-9804-06CF07791CBA}" destId="{733DEAA5-1A39-4D1E-959C-124BBDCB570D}" srcOrd="12" destOrd="0" presId="urn:microsoft.com/office/officeart/2005/8/layout/radial1"/>
    <dgm:cxn modelId="{19B9192C-F523-48B4-B62F-8EBC0E86658A}" type="presParOf" srcId="{33716D01-D0EC-4A44-9804-06CF07791CBA}" destId="{ABF5E090-CB1F-477C-8429-892A4FBD0695}" srcOrd="13" destOrd="0" presId="urn:microsoft.com/office/officeart/2005/8/layout/radial1"/>
    <dgm:cxn modelId="{DDB4980E-A53D-434C-86C7-96BC017DCD6F}" type="presParOf" srcId="{ABF5E090-CB1F-477C-8429-892A4FBD0695}" destId="{E86B81D9-5320-4B57-B0C4-8C45E4DC809F}" srcOrd="0" destOrd="0" presId="urn:microsoft.com/office/officeart/2005/8/layout/radial1"/>
    <dgm:cxn modelId="{29772291-6147-41F5-A5A3-46674252E59D}" type="presParOf" srcId="{33716D01-D0EC-4A44-9804-06CF07791CBA}" destId="{0C6C66AA-0204-47F6-B0CC-1BC4E8CA4CAE}" srcOrd="14" destOrd="0" presId="urn:microsoft.com/office/officeart/2005/8/layout/radial1"/>
    <dgm:cxn modelId="{172A8F91-D2DC-4E2E-8BA6-BD051E8164F3}" type="presParOf" srcId="{33716D01-D0EC-4A44-9804-06CF07791CBA}" destId="{BE86E263-7488-4B05-A7EC-396B180FC6ED}" srcOrd="15" destOrd="0" presId="urn:microsoft.com/office/officeart/2005/8/layout/radial1"/>
    <dgm:cxn modelId="{660541CB-3BA9-4628-82EF-9938CDDFF820}" type="presParOf" srcId="{BE86E263-7488-4B05-A7EC-396B180FC6ED}" destId="{4602814A-406C-465B-8EEF-33F77207D195}" srcOrd="0" destOrd="0" presId="urn:microsoft.com/office/officeart/2005/8/layout/radial1"/>
    <dgm:cxn modelId="{E093DEED-696C-4372-B643-244673609AF2}" type="presParOf" srcId="{33716D01-D0EC-4A44-9804-06CF07791CBA}" destId="{3AFDD88A-6249-4052-9B1D-232497D4E1BF}" srcOrd="16" destOrd="0" presId="urn:microsoft.com/office/officeart/2005/8/layout/radial1"/>
    <dgm:cxn modelId="{4A3CEC30-E1CD-4A6A-B008-4A5FB5B8FAE7}" type="presParOf" srcId="{33716D01-D0EC-4A44-9804-06CF07791CBA}" destId="{4F076731-7B69-451F-BFEF-06BFD8065CF6}" srcOrd="17" destOrd="0" presId="urn:microsoft.com/office/officeart/2005/8/layout/radial1"/>
    <dgm:cxn modelId="{987C427A-8002-4ACE-B040-71E5094B1E96}" type="presParOf" srcId="{4F076731-7B69-451F-BFEF-06BFD8065CF6}" destId="{5FC5055C-3AF2-4D32-B9CB-FDB15E1D2115}" srcOrd="0" destOrd="0" presId="urn:microsoft.com/office/officeart/2005/8/layout/radial1"/>
    <dgm:cxn modelId="{066FE10E-2CEF-4494-AAE4-F3B9CB31DF79}" type="presParOf" srcId="{33716D01-D0EC-4A44-9804-06CF07791CBA}" destId="{6959D74F-2893-48C4-976F-774B01AFB7FD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C11F03-5F30-44AF-9796-96B7D68E27AA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B3E6AA-A55F-4512-AC0B-ACDA5AB77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45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B5FCC-B6D6-4AF3-87C2-C9F90D172E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7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2C30D-B9C2-4412-806E-A868E892534F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16C1-1B6E-4A68-ACD0-A18DE611EF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C48C9-706D-4EA7-B797-F32A1597B3B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A77F-FEC1-4E95-9C94-CCDDB2972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C48C9-706D-4EA7-B797-F32A1597B3B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A77F-FEC1-4E95-9C94-CCDDB2972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40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C48C9-706D-4EA7-B797-F32A1597B3B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A77F-FEC1-4E95-9C94-CCDDB2972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0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C48C9-706D-4EA7-B797-F32A1597B3B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A77F-FEC1-4E95-9C94-CCDDB2972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61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C48C9-706D-4EA7-B797-F32A1597B3B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A77F-FEC1-4E95-9C94-CCDDB2972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6891D-5897-4C89-97D1-360BD3B9310A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8643F-B589-4059-B635-AC5A422E2A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C872B-FE2C-4B80-B54F-E9E85623F805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2BA61-0AFF-4F83-80FF-28F773DF2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3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74C77-6D60-4A65-8A3E-CC54585CA3EE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2C967-F754-4F53-82A2-DF2CA59CE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0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829EC-39EF-402B-8544-11BAD0AFE92B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F5F41-42A0-4879-99BE-6A6427CAA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7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EEF8AA-C433-4970-87D2-7B32CFAFA822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92597-9D08-4A36-9752-8B93957353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AC835-7DAF-4F2E-8420-86A01E0ADBEF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2953-DE73-46AD-8219-3B1A58AA5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6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852FE-488D-4361-B863-D09A03202857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C4663-FC6A-497C-98FC-4CB68DD472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1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23639-3289-4C9A-AFD7-E5924A0B857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FA49A-5FA6-4242-9BC2-7225DDAD48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148A5-ACEC-4D7D-9F1C-53106C917B0D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4B7C7-E684-49BB-9800-766DB2CD6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C3D2-E00F-4A82-A879-5DB05FCC9159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561EB-E5A5-4089-9A4C-D9E7288F35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5C48C9-706D-4EA7-B797-F32A1597B3B6}" type="datetimeFigureOut">
              <a:rPr lang="en-US" smtClean="0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120A77F-FEC1-4E95-9C94-CCDDB2972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diagramData" Target="../diagrams/data3.xml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183" y="2051222"/>
            <a:ext cx="8067932" cy="194814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стан та перспективи розвитку споживчого ринку Луганської області </a:t>
            </a:r>
            <a:endParaRPr lang="ru-RU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2716" y="6015583"/>
            <a:ext cx="2800865" cy="35645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uk-UA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Сєвєродонецьк, 2017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3" y="1206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75" y="0"/>
            <a:ext cx="2182425" cy="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1049" y="120650"/>
            <a:ext cx="5119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розвитку,</a:t>
            </a:r>
          </a:p>
          <a:p>
            <a:pPr algn="ctr"/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торгівлі  та туризму  </a:t>
            </a:r>
          </a:p>
          <a:p>
            <a:pPr algn="ctr"/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 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 державної адміністрації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648" y="4860906"/>
            <a:ext cx="3888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  в. 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 Медведчук С.М.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2" y="141801"/>
            <a:ext cx="8708043" cy="843401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регіоні у 2015-2016 роках відкрито (відновлено діяльність):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68286" y="2865664"/>
            <a:ext cx="2987829" cy="1126671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рахунок приватного капіталу та міжнародної технічної допомоги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191692" y="4570701"/>
            <a:ext cx="10823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293884" y="1627485"/>
            <a:ext cx="2662087" cy="905215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116 магазинів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293883" y="2960671"/>
            <a:ext cx="2662088" cy="93518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76 кафе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293884" y="4355817"/>
            <a:ext cx="2662087" cy="9144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 аптек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176004" y="3185949"/>
            <a:ext cx="10979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156115" y="1837776"/>
            <a:ext cx="11377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2" y="4464760"/>
            <a:ext cx="2058881" cy="1181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6"/>
          <a:stretch/>
        </p:blipFill>
        <p:spPr>
          <a:xfrm>
            <a:off x="7085046" y="2825447"/>
            <a:ext cx="1861625" cy="1070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95" y="4309593"/>
            <a:ext cx="1863011" cy="1006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50" y="1449579"/>
            <a:ext cx="1898656" cy="928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1" y="1332415"/>
            <a:ext cx="2472741" cy="1200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26" y="5492023"/>
            <a:ext cx="2574904" cy="1277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0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0"/>
          <p:cNvSpPr txBox="1">
            <a:spLocks noChangeArrowheads="1"/>
          </p:cNvSpPr>
          <p:nvPr/>
        </p:nvSpPr>
        <p:spPr bwMode="auto">
          <a:xfrm>
            <a:off x="5543382" y="1412875"/>
            <a:ext cx="1403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uk-UA" altLang="ru-RU" sz="135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889" y="219801"/>
            <a:ext cx="577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Індекс споживчих цін регіонів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1902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04" y="743021"/>
            <a:ext cx="9003956" cy="50887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583180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uk-UA" sz="1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2016 році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Луганська область зайняла </a:t>
            </a:r>
            <a:r>
              <a:rPr lang="uk-UA" sz="1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2-е місце 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рейтинговій оцінці регіонів за показником «Індекс споживчих цін» у 2016 році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і у 2015.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7749" y="4135984"/>
            <a:ext cx="313038" cy="42836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0"/>
          <p:cNvSpPr txBox="1">
            <a:spLocks noChangeArrowheads="1"/>
          </p:cNvSpPr>
          <p:nvPr/>
        </p:nvSpPr>
        <p:spPr bwMode="auto">
          <a:xfrm>
            <a:off x="5543382" y="1412875"/>
            <a:ext cx="1403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uk-UA" altLang="ru-RU" sz="135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091" y="123069"/>
            <a:ext cx="8518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Динаміка індексів споживчих цін в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і Луганській області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2015-2016рр.</a:t>
            </a:r>
          </a:p>
        </p:txBody>
      </p:sp>
      <p:graphicFrame>
        <p:nvGraphicFramePr>
          <p:cNvPr id="1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07255"/>
              </p:ext>
            </p:extLst>
          </p:nvPr>
        </p:nvGraphicFramePr>
        <p:xfrm>
          <a:off x="98854" y="1258409"/>
          <a:ext cx="8953964" cy="528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0" y="2249621"/>
            <a:ext cx="1479831" cy="984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43" y="2765826"/>
            <a:ext cx="1249480" cy="937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7644714" y="3038380"/>
            <a:ext cx="1408104" cy="5837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рік</a:t>
            </a:r>
            <a:endParaRPr lang="ru-RU" sz="16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0216" y="1547081"/>
            <a:ext cx="1353294" cy="5837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рік</a:t>
            </a:r>
            <a:endParaRPr lang="ru-RU" sz="16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57321" y="793943"/>
            <a:ext cx="2265749" cy="95342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Луганська область – 110,7%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91798" y="757563"/>
            <a:ext cx="2067544" cy="97401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Україна– 112,4%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04" y="3727488"/>
            <a:ext cx="3065730" cy="93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66" y="1729811"/>
            <a:ext cx="2094244" cy="754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66" y="5881786"/>
            <a:ext cx="1770206" cy="749378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34765" y="1932628"/>
            <a:ext cx="1690276" cy="6211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140,8 %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90" y="4822653"/>
            <a:ext cx="1650270" cy="794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-334322" y="-78666"/>
            <a:ext cx="8790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2016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88068" y="1693046"/>
            <a:ext cx="3245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вода,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та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81127" y="2932431"/>
            <a:ext cx="230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напої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94703" y="4947779"/>
            <a:ext cx="3138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 та готел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50881" y="6035503"/>
            <a:ext cx="1157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в’язок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38190" y="3988709"/>
            <a:ext cx="171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6" y="2741285"/>
            <a:ext cx="1890142" cy="768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31340" y="1923556"/>
            <a:ext cx="1690276" cy="621102"/>
          </a:xfrm>
          <a:prstGeom prst="round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140,8%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45057" y="3007859"/>
            <a:ext cx="1690276" cy="6211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121,0 %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45057" y="3906593"/>
            <a:ext cx="1690276" cy="6211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109,3%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1340" y="4889450"/>
            <a:ext cx="1690276" cy="6211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107,2%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5057" y="5945924"/>
            <a:ext cx="1690276" cy="6211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102,6%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68910" y="1973099"/>
            <a:ext cx="1690276" cy="62110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147,2%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668910" y="2963333"/>
            <a:ext cx="1690276" cy="6211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122,5%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654815" y="3906593"/>
            <a:ext cx="1690276" cy="6211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111,4%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54815" y="4890263"/>
            <a:ext cx="1690276" cy="6211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111,0%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654815" y="5943258"/>
            <a:ext cx="1690276" cy="6211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104,0%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2936" y="1036713"/>
            <a:ext cx="290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2-е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рейтингу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0"/>
          <p:cNvSpPr txBox="1">
            <a:spLocks noChangeArrowheads="1"/>
          </p:cNvSpPr>
          <p:nvPr/>
        </p:nvSpPr>
        <p:spPr bwMode="auto">
          <a:xfrm>
            <a:off x="6323551" y="1387498"/>
            <a:ext cx="1403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uk-UA" altLang="ru-RU" sz="135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715" y="3642"/>
            <a:ext cx="8162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Основні показники розвитку споживчого ринку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endParaRPr lang="uk-UA" sz="28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1585661" y="1181746"/>
            <a:ext cx="5244147" cy="3908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2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 </a:t>
            </a:r>
            <a:r>
              <a:rPr lang="ru-RU" sz="2200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роздрібної</a:t>
            </a:r>
            <a:r>
              <a:rPr lang="ru-RU" sz="22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2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млрд </a:t>
            </a:r>
            <a:r>
              <a:rPr lang="ru-RU" sz="2200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2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2381696" y="1765012"/>
            <a:ext cx="685681" cy="780364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5674794" y="1691190"/>
            <a:ext cx="685681" cy="905456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68710" y="2812760"/>
            <a:ext cx="5764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роздрібного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товарообороту  </a:t>
            </a:r>
            <a:r>
              <a:rPr lang="ru-RU" sz="2000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млрд </a:t>
            </a:r>
            <a:r>
              <a:rPr lang="ru-RU" sz="2000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2234270" y="3407934"/>
            <a:ext cx="911956" cy="668811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Куб 32"/>
          <p:cNvSpPr/>
          <p:nvPr/>
        </p:nvSpPr>
        <p:spPr>
          <a:xfrm>
            <a:off x="5636166" y="3367738"/>
            <a:ext cx="911956" cy="836678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94781" y="4250789"/>
            <a:ext cx="4248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реалізованих послуг, млрд грн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2333157" y="4740111"/>
            <a:ext cx="1027632" cy="741967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5675566" y="4696488"/>
            <a:ext cx="967234" cy="768771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3623983" y="4853376"/>
            <a:ext cx="1584054" cy="5086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130,4%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Стрелка влево 37"/>
          <p:cNvSpPr/>
          <p:nvPr/>
        </p:nvSpPr>
        <p:spPr>
          <a:xfrm>
            <a:off x="3623983" y="1950233"/>
            <a:ext cx="1552232" cy="4998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115,0%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Стрелка влево 38"/>
          <p:cNvSpPr/>
          <p:nvPr/>
        </p:nvSpPr>
        <p:spPr>
          <a:xfrm>
            <a:off x="3593034" y="3662901"/>
            <a:ext cx="1552232" cy="467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120,7%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10" y="4275371"/>
            <a:ext cx="1826555" cy="952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" y="4177755"/>
            <a:ext cx="1820539" cy="969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" y="976321"/>
            <a:ext cx="1727711" cy="929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16" y="2527890"/>
            <a:ext cx="1723098" cy="992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Овал 45"/>
          <p:cNvSpPr/>
          <p:nvPr/>
        </p:nvSpPr>
        <p:spPr>
          <a:xfrm>
            <a:off x="1585661" y="618732"/>
            <a:ext cx="1193393" cy="542049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11581" y="623624"/>
            <a:ext cx="1274189" cy="542049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1212" y="5590886"/>
            <a:ext cx="5274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Роздрібний товарооборот на одну особу, грн </a:t>
            </a:r>
            <a:endParaRPr lang="ru-RU" sz="2000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2234271" y="5945591"/>
            <a:ext cx="1328811" cy="762339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107,7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 влево 52"/>
          <p:cNvSpPr/>
          <p:nvPr/>
        </p:nvSpPr>
        <p:spPr>
          <a:xfrm>
            <a:off x="3772327" y="6203075"/>
            <a:ext cx="1520736" cy="504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122,4%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9"/>
          <a:stretch/>
        </p:blipFill>
        <p:spPr>
          <a:xfrm>
            <a:off x="103036" y="5790622"/>
            <a:ext cx="1665674" cy="884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6"/>
          <a:stretch/>
        </p:blipFill>
        <p:spPr>
          <a:xfrm>
            <a:off x="7350416" y="5613060"/>
            <a:ext cx="1780688" cy="1020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Равнобедренный треугольник 53"/>
          <p:cNvSpPr/>
          <p:nvPr/>
        </p:nvSpPr>
        <p:spPr>
          <a:xfrm>
            <a:off x="5698158" y="5988425"/>
            <a:ext cx="1285103" cy="792713"/>
          </a:xfrm>
          <a:prstGeom prst="triangle">
            <a:avLst>
              <a:gd name="adj" fmla="val 487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131,8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7" descr="e45790393c3eeceb4a231f6006ee0b8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75" y="2536686"/>
            <a:ext cx="1837265" cy="974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6" descr="ab751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53448" y="925366"/>
            <a:ext cx="1971252" cy="1111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0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814" y="277585"/>
            <a:ext cx="8566193" cy="4712608"/>
          </a:xfrm>
          <a:gradFill>
            <a:gsLst>
              <a:gs pos="64504">
                <a:srgbClr val="FFD177"/>
              </a:gs>
              <a:gs pos="0">
                <a:schemeClr val="accent4">
                  <a:tint val="65000"/>
                  <a:lumMod val="110000"/>
                </a:schemeClr>
              </a:gs>
              <a:gs pos="88000">
                <a:schemeClr val="accent4">
                  <a:tint val="90000"/>
                </a:schemeClr>
              </a:gs>
            </a:gsLst>
            <a:lin ang="5400000" scaled="0"/>
          </a:gradFill>
        </p:spPr>
      </p:pic>
      <p:sp>
        <p:nvSpPr>
          <p:cNvPr id="5" name="Прямоугольник 4"/>
          <p:cNvSpPr/>
          <p:nvPr/>
        </p:nvSpPr>
        <p:spPr>
          <a:xfrm>
            <a:off x="490086" y="5274129"/>
            <a:ext cx="47187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споживчих цін у 2016 році: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області – </a:t>
            </a:r>
            <a:r>
              <a:rPr lang="uk-UA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110,7%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400" b="1" dirty="0">
                <a:solidFill>
                  <a:srgbClr val="002060"/>
                </a:solidFill>
                <a:latin typeface="+mn-lt"/>
                <a:cs typeface="+mn-cs"/>
              </a:rPr>
              <a:t>2-е місце </a:t>
            </a:r>
            <a:endParaRPr lang="uk-UA" sz="1400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rgbClr val="002060"/>
                </a:solidFill>
                <a:latin typeface="+mn-lt"/>
                <a:cs typeface="+mn-cs"/>
              </a:rPr>
              <a:t>у всеукраїнському </a:t>
            </a:r>
            <a:r>
              <a:rPr lang="uk-UA" sz="1400" b="1" dirty="0">
                <a:solidFill>
                  <a:srgbClr val="002060"/>
                </a:solidFill>
                <a:latin typeface="+mn-lt"/>
                <a:cs typeface="+mn-cs"/>
              </a:rPr>
              <a:t>рейтингу регіонів </a:t>
            </a:r>
            <a:endParaRPr lang="uk-UA" sz="1400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rgbClr val="002060"/>
                </a:solidFill>
                <a:latin typeface="+mn-lt"/>
                <a:cs typeface="+mn-cs"/>
              </a:rPr>
              <a:t>за індексами </a:t>
            </a:r>
            <a:r>
              <a:rPr lang="uk-UA" sz="1400" b="1" dirty="0">
                <a:solidFill>
                  <a:srgbClr val="002060"/>
                </a:solidFill>
                <a:latin typeface="+mn-lt"/>
                <a:cs typeface="+mn-cs"/>
              </a:rPr>
              <a:t>споживчих  цін) </a:t>
            </a:r>
            <a:endParaRPr 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Україні –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112,4%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5843" name="Прямоугольник 8"/>
          <p:cNvSpPr>
            <a:spLocks noChangeArrowheads="1"/>
          </p:cNvSpPr>
          <p:nvPr/>
        </p:nvSpPr>
        <p:spPr bwMode="auto">
          <a:xfrm>
            <a:off x="4463142" y="5208815"/>
            <a:ext cx="47624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01.01.2017  вартість місячного     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мінімального набору продуктів – 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0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1292,46 грн.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7972" y="595993"/>
            <a:ext cx="9356272" cy="88990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Першочергові завдання </a:t>
            </a:r>
            <a:b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сприяння подальшому розвитку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споживчого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ринку: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556" y="1624692"/>
            <a:ext cx="743935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Підтримка місцевих товаровиробників.</a:t>
            </a:r>
          </a:p>
          <a:p>
            <a:pPr indent="450215" algn="just">
              <a:spcAft>
                <a:spcPts val="0"/>
              </a:spcAft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Розгляд питання щодо створення оптового ринку сільськогосподарської продукції.</a:t>
            </a:r>
          </a:p>
          <a:p>
            <a:pPr indent="450215" algn="just">
              <a:spcAft>
                <a:spcPts val="0"/>
              </a:spcAft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3. Залучення суб’єктів господарської діяльності та мешканців регіону до участі в міжнародних програмах та проектах, які реалізуються на території області.</a:t>
            </a:r>
          </a:p>
          <a:p>
            <a:pPr algn="just">
              <a:spcAft>
                <a:spcPts val="0"/>
              </a:spcAft>
            </a:pP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4. Проведення інформаційно-роз’яснювальної роботи щодо припинення незаконної торгівлі на території населених пунктів області.</a:t>
            </a:r>
          </a:p>
          <a:p>
            <a:pPr algn="just">
              <a:spcAft>
                <a:spcPts val="0"/>
              </a:spcAft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75" y="0"/>
            <a:ext cx="2182425" cy="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321" y="457200"/>
            <a:ext cx="8820380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uk-UA" sz="25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Здійснення роботи, спрямованої на переміщення торгівців </a:t>
            </a:r>
          </a:p>
          <a:p>
            <a:pPr algn="just"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місць «стихійної торгівлі» на територію ринків.</a:t>
            </a:r>
          </a:p>
          <a:p>
            <a:pPr indent="450215" algn="just">
              <a:spcAft>
                <a:spcPts val="0"/>
              </a:spcAft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Забезпечення роботи пересувної торгівлі у населених пунктах, </a:t>
            </a:r>
          </a:p>
          <a:p>
            <a:pPr algn="just"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відсутня стаціонарна торговельна мережа.</a:t>
            </a:r>
          </a:p>
          <a:p>
            <a:pPr indent="450215" algn="just">
              <a:spcAft>
                <a:spcPts val="0"/>
              </a:spcAft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Здійснення щодекадних моніторингів щодо: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цінової ситуації на споживчому ринку з подальшим висвітленням інформації на офіційному сайті облдержадміністрації та веб-сторінці Департаменту економічного розвитку, торгівлі та туризму облдержадміністрації;</a:t>
            </a: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450215" algn="l"/>
              </a:tabLs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середніх рівнів цін на продовольчих ринках та підприємствах торгівлі області на основні продовольчі товари, зокрема хліб та хлібобулочні вироби, молоко, крупи, яйця курячі, овочі тощо.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75" y="0"/>
            <a:ext cx="2182425" cy="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73319" y="708454"/>
            <a:ext cx="7469507" cy="1815309"/>
          </a:xfrm>
        </p:spPr>
        <p:txBody>
          <a:bodyPr/>
          <a:lstStyle/>
          <a:p>
            <a:pPr algn="ctr"/>
            <a:r>
              <a:rPr lang="uk-UA" sz="5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5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5" y="2001795"/>
            <a:ext cx="7859670" cy="4769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75" y="0"/>
            <a:ext cx="2182425" cy="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Місце для вмісту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3" y="1206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11668"/>
            <a:ext cx="9261949" cy="4773089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стаціонарні магазини – </a:t>
            </a:r>
            <a:r>
              <a:rPr lang="uk-UA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3971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од., у  т. ч. аптеки та аптечні пункти – </a:t>
            </a:r>
            <a:r>
              <a:rPr lang="uk-UA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325</a:t>
            </a:r>
            <a:r>
              <a:rPr lang="uk-UA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напівстаціонарні об’єкти торгівлі – </a:t>
            </a:r>
            <a:r>
              <a:rPr lang="uk-UA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850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автозаправні станції, включаючи АГНКС та АГЗП – </a:t>
            </a:r>
            <a:r>
              <a:rPr lang="uk-UA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од.;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торгівля поза магазинами (лотки, розкладки, торгівля зі складів, майданчиків тощо, торгівля з орендованих кутків, прилавків) – </a:t>
            </a:r>
            <a:r>
              <a:rPr lang="uk-UA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од.;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ринки та торговельні майданчики  – </a:t>
            </a:r>
            <a:r>
              <a:rPr lang="uk-UA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од.;</a:t>
            </a:r>
          </a:p>
          <a:p>
            <a:pPr>
              <a:lnSpc>
                <a:spcPct val="130000"/>
              </a:lnSpc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об’єкти ресторанного господарства – </a:t>
            </a:r>
            <a:r>
              <a:rPr lang="uk-UA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789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од.;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підприємства побутового обслуговування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населення – </a:t>
            </a:r>
            <a:r>
              <a:rPr lang="uk-UA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1155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1300" dirty="0"/>
          </a:p>
          <a:p>
            <a:pPr>
              <a:lnSpc>
                <a:spcPct val="80000"/>
              </a:lnSpc>
            </a:pPr>
            <a:endParaRPr lang="ru-RU" sz="13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0497" y="145842"/>
            <a:ext cx="7557316" cy="13890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Мережа об’єктів роздрібної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торгівлі, ресторанного господарства та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 </a:t>
            </a:r>
            <a:endPara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області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7111 об’єктів, із них: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643" y="237673"/>
            <a:ext cx="7971744" cy="5365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 стаціонарної торгівлі – 3971 одиниця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0545"/>
            <a:ext cx="8874579" cy="5734639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1910 од.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(або 48 %)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продовольчі магазини;</a:t>
            </a:r>
          </a:p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2061 од.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(або 52 %)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непродовольчі магазини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Загальна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торговельна площа - </a:t>
            </a:r>
            <a:r>
              <a:rPr lang="uk-U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307,8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тис. кв.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Забезпеченість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населення області торговельною площею </a:t>
            </a: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 розрахунку на 1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 жителів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складає 437 кв. м,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більше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33,2% від нормативу (328 кв. м). </a:t>
            </a: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Найбільша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об’єктів роздрібної торгівлі знаходиться  у: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Сєвєродонецьку – </a:t>
            </a:r>
            <a:r>
              <a:rPr lang="uk-UA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758 од.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(14,8%);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Лисичанську – </a:t>
            </a:r>
            <a:r>
              <a:rPr lang="uk-UA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620 од.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(12,1%);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Старобільському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районі – </a:t>
            </a:r>
            <a:r>
              <a:rPr lang="uk-UA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483 од.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(9,4%). </a:t>
            </a: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Загальний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показник складає 1861 об’єкт або 36,3% від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загальної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кількості по області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 3" pitchFamily="18" charset="2"/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127"/>
            <a:ext cx="9123552" cy="58098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торговельні мережі, які представлено в області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7671455"/>
              </p:ext>
            </p:extLst>
          </p:nvPr>
        </p:nvGraphicFramePr>
        <p:xfrm>
          <a:off x="-1204784" y="986187"/>
          <a:ext cx="10568631" cy="576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506" y="164994"/>
            <a:ext cx="8596312" cy="51911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Мережа АЗС/АГНКС області – 97 об’єктів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678882"/>
              </p:ext>
            </p:extLst>
          </p:nvPr>
        </p:nvGraphicFramePr>
        <p:xfrm>
          <a:off x="291924" y="1633337"/>
          <a:ext cx="4302523" cy="486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152735"/>
            <a:ext cx="1588168" cy="1578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81464" y="714120"/>
            <a:ext cx="2185768" cy="1451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64046" y="1603324"/>
            <a:ext cx="3981796" cy="39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Сєвєродонецьк – 11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Лисичанськ – 11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Кремінський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– 9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Старобільський район – 8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Сватівський район – 7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Рубіжне – 6 од.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Лисичанськ – 2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Рубіжне – 2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Сєвєродонецьк – 2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Попаснянський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– 2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Новоайдарський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-1 од.;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Білокуракинський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район– 1 од.</a:t>
            </a:r>
            <a:endParaRPr lang="uk-UA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812854" y="24951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9256" y="3711123"/>
            <a:ext cx="1005927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1" y="919138"/>
            <a:ext cx="2005608" cy="146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969" y="261522"/>
            <a:ext cx="6696607" cy="857473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Ринки та торговельні майданчики</a:t>
            </a:r>
            <a:br>
              <a:rPr lang="uk-UA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області – 39 об’єктів:</a:t>
            </a:r>
            <a:br>
              <a:rPr lang="uk-UA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74330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ринків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 продовольчих,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непродовольчих та 18 змішаних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7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торговельних майданчиків</a:t>
            </a:r>
            <a: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650716" y="2761353"/>
            <a:ext cx="2411557" cy="44712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Ринки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233" y="3473079"/>
            <a:ext cx="3685235" cy="2991132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Лисичанськ – 7 од.;</a:t>
            </a:r>
          </a:p>
          <a:p>
            <a:pPr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Сєвєродонецьк – 5 од.;</a:t>
            </a:r>
          </a:p>
          <a:p>
            <a:pPr>
              <a:defRPr/>
            </a:pP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Новопсковський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3 од.;</a:t>
            </a:r>
          </a:p>
          <a:p>
            <a:pPr>
              <a:defRPr/>
            </a:pP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Попаснянський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3 од.;</a:t>
            </a:r>
          </a:p>
          <a:p>
            <a:pPr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Сватівський район – 2 од.;</a:t>
            </a:r>
          </a:p>
          <a:p>
            <a:pPr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Старобільський район – 2 од.;</a:t>
            </a:r>
          </a:p>
          <a:p>
            <a:pPr>
              <a:defRPr/>
            </a:pP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Марківський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1 од.;</a:t>
            </a:r>
          </a:p>
          <a:p>
            <a:pPr>
              <a:defRPr/>
            </a:pP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Новоайдарський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1 од.;</a:t>
            </a:r>
          </a:p>
          <a:p>
            <a:pPr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Рубіжне – 1 од.</a:t>
            </a:r>
          </a:p>
          <a:p>
            <a:pPr>
              <a:defRPr/>
            </a:pP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Текст 4"/>
          <p:cNvSpPr>
            <a:spLocks noGrp="1"/>
          </p:cNvSpPr>
          <p:nvPr>
            <p:ph type="body" sz="quarter" idx="3"/>
          </p:nvPr>
        </p:nvSpPr>
        <p:spPr>
          <a:xfrm>
            <a:off x="4653086" y="2757971"/>
            <a:ext cx="4174489" cy="45050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Торговельні майданчики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Объект 5"/>
          <p:cNvSpPr>
            <a:spLocks noGrp="1"/>
          </p:cNvSpPr>
          <p:nvPr>
            <p:ph sz="quarter" idx="4"/>
          </p:nvPr>
        </p:nvSpPr>
        <p:spPr>
          <a:xfrm>
            <a:off x="4231178" y="3374537"/>
            <a:ext cx="4829695" cy="2982537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Станично-Луганський район – 4 од.;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Лисичанськ – 3 од.;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Біловодський район – 2 од.,</a:t>
            </a:r>
          </a:p>
          <a:p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Попаснянський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– 1 од.;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Старобільський район – 1 од.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93" y="5557513"/>
            <a:ext cx="1845183" cy="1129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04" y="2472855"/>
            <a:ext cx="2309152" cy="1208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65" y="931323"/>
            <a:ext cx="2262508" cy="1375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741" y="158523"/>
            <a:ext cx="8596312" cy="55245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Фірмова торговельна мережа області (48 об’єктів) </a:t>
            </a:r>
            <a:endParaRPr lang="ru-RU" sz="3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Объект 10"/>
          <p:cNvSpPr>
            <a:spLocks noGrp="1"/>
          </p:cNvSpPr>
          <p:nvPr>
            <p:ph sz="half" idx="2"/>
          </p:nvPr>
        </p:nvSpPr>
        <p:spPr>
          <a:xfrm>
            <a:off x="108403" y="881572"/>
            <a:ext cx="7957633" cy="5356225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r>
              <a:rPr lang="uk-UA" b="1" i="1" dirty="0" smtClean="0">
                <a:solidFill>
                  <a:srgbClr val="486113"/>
                </a:solidFill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uk-UA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Реалізація </a:t>
            </a:r>
            <a:r>
              <a:rPr lang="uk-UA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хліба та хлібобулочних виробів – 18 магазинів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Сєвєродонецький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хлібокомбінат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ТОВ «КОМПАНІЯ ХЛІБІНВЕСТ»;</a:t>
            </a:r>
          </a:p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 «</a:t>
            </a:r>
            <a:r>
              <a:rPr lang="uk-UA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Білокуракинський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хлібокомбінат»;</a:t>
            </a:r>
          </a:p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ПСП «Зелена Долина» (м. Старобільськ);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 «Старобільський завод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продовольчих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Власні міні-пекарні  ФОП (50%).</a:t>
            </a:r>
          </a:p>
          <a:p>
            <a:pPr>
              <a:buFont typeface="Wingdings 3" pitchFamily="18" charset="2"/>
              <a:buNone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Реалізація молока та молочних продуктів </a:t>
            </a:r>
            <a:r>
              <a:rPr lang="uk-UA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магазинів </a:t>
            </a:r>
          </a:p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Біловодський маслоробний завод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Марківський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сироробний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завод»;</a:t>
            </a:r>
          </a:p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Продгрупсервіс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(м.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Кремінна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Реалізація м’яса та м’ясопродуктів </a:t>
            </a:r>
            <a:r>
              <a:rPr lang="uk-UA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4 магазини</a:t>
            </a:r>
            <a:endParaRPr lang="uk-UA" sz="20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Завод м’ясних виробів БІС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Білокуракине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ПСП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 Привілля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Троїцьке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Батирсултанов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АХМЕД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(смт </a:t>
            </a:r>
            <a:r>
              <a:rPr lang="uk-UA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Мілове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 3" pitchFamily="18" charset="2"/>
              <a:buNone/>
            </a:pP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3628" y="1408670"/>
            <a:ext cx="3276043" cy="1753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ab75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2919" y="3480714"/>
            <a:ext cx="3565544" cy="1626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e45790393c3eeceb4a231f6006ee0b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2746" y="5343278"/>
            <a:ext cx="3459892" cy="1417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8705" y="89964"/>
            <a:ext cx="9445625" cy="4556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Ресторанне господарство – 789 об’єктів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131748"/>
              </p:ext>
            </p:extLst>
          </p:nvPr>
        </p:nvGraphicFramePr>
        <p:xfrm>
          <a:off x="1635044" y="1286563"/>
          <a:ext cx="5237732" cy="394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9523" y="2042470"/>
            <a:ext cx="3041390" cy="1549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0388" y="2110783"/>
            <a:ext cx="2915966" cy="1470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204647" y="1092671"/>
            <a:ext cx="3338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Адріатик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Лисичанськ, 130 посадкових місць)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60556" y="1061593"/>
            <a:ext cx="3170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Сєвєродонецьк,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посадкових місць)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1728" y="5290164"/>
            <a:ext cx="3883847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Найбільша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мережа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ресторанного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господарства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Сєвєродонецьк – 154 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об.;</a:t>
            </a:r>
            <a:endParaRPr lang="uk-UA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Лисичанськ – 87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об.;</a:t>
            </a:r>
            <a:endParaRPr lang="uk-UA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Рубіжне –  67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242"/>
            <a:ext cx="3193817" cy="1719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-208309" y="3850817"/>
            <a:ext cx="3342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 «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 Palace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Сєвєродонецьк,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посадкових місць)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38076" y="3881926"/>
            <a:ext cx="2857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 «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FORREST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Сєвєродонецьк, 200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посадкових місць)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23" y="4851591"/>
            <a:ext cx="2862404" cy="1795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1974" y="112487"/>
            <a:ext cx="9253083" cy="92437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мережі підприємств побутового обслуговування за видами послуг – 1155 об’єкті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3797352"/>
              </p:ext>
            </p:extLst>
          </p:nvPr>
        </p:nvGraphicFramePr>
        <p:xfrm>
          <a:off x="846920" y="1610424"/>
          <a:ext cx="8204190" cy="450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54447" y="1104975"/>
            <a:ext cx="1699207" cy="108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13474" y="874643"/>
            <a:ext cx="1393056" cy="90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47254" y="843915"/>
            <a:ext cx="1834829" cy="153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flipH="1">
            <a:off x="6447220" y="4352110"/>
            <a:ext cx="1848679" cy="102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5400000" flipH="1">
            <a:off x="-186232" y="3277733"/>
            <a:ext cx="1703348" cy="1075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76872" y="5548718"/>
            <a:ext cx="1410703" cy="105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685536" y="5573828"/>
            <a:ext cx="1680866" cy="104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817480" y="5390326"/>
            <a:ext cx="1374812" cy="137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553961" y="1784338"/>
            <a:ext cx="1483878" cy="111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60" y="3397708"/>
            <a:ext cx="1431604" cy="954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3263</TotalTime>
  <Words>1008</Words>
  <Application>Microsoft Office PowerPoint</Application>
  <PresentationFormat>Экран (4:3)</PresentationFormat>
  <Paragraphs>219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Про стан та перспективи розвитку споживчого ринку Луганської області </vt:lpstr>
      <vt:lpstr>Презентация PowerPoint</vt:lpstr>
      <vt:lpstr>Об’єкти стаціонарної торгівлі – 3971 одиниця:</vt:lpstr>
      <vt:lpstr>Великі торговельні мережі, які представлено в області</vt:lpstr>
      <vt:lpstr>Мережа АЗС/АГНКС області – 97 об’єктів</vt:lpstr>
      <vt:lpstr>Ринки та торговельні майданчики  області – 39 об’єктів:   -  28 ринків: 5 продовольчих,  5 непродовольчих та 18 змішаних;    -  11 торговельних майданчиків.  </vt:lpstr>
      <vt:lpstr>Фірмова торговельна мережа області (48 об’єктів) </vt:lpstr>
      <vt:lpstr>Ресторанне господарство – 789 об’єктів </vt:lpstr>
      <vt:lpstr>Структура мережі підприємств побутового обслуговування за видами послуг – 1155 об’єктів</vt:lpstr>
      <vt:lpstr>В регіоні у 2015-2016 роках відкрито (відновлено діяльність):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Першочергові завдання  щодо сприяння подальшому розвитку  споживчого ринку: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стан та перспективи розвитку споживчого ринку Луганської області</dc:title>
  <dc:creator>Елена Гемусова</dc:creator>
  <cp:lastModifiedBy>Ольга</cp:lastModifiedBy>
  <cp:revision>268</cp:revision>
  <cp:lastPrinted>2017-06-09T06:51:57Z</cp:lastPrinted>
  <dcterms:created xsi:type="dcterms:W3CDTF">2017-04-03T09:17:29Z</dcterms:created>
  <dcterms:modified xsi:type="dcterms:W3CDTF">2017-06-14T14:31:22Z</dcterms:modified>
</cp:coreProperties>
</file>