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Крылова" initials="АК" lastIdx="9" clrIdx="0">
    <p:extLst>
      <p:ext uri="{19B8F6BF-5375-455C-9EA6-DF929625EA0E}">
        <p15:presenceInfo xmlns:p15="http://schemas.microsoft.com/office/powerpoint/2012/main" userId="4a881944a6add2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16:32.743" idx="2">
    <p:pos x="10" y="10"/>
    <p:text>Освітні програми для експортерів.</p:text>
    <p:extLst>
      <p:ext uri="{C676402C-5697-4E1C-873F-D02D1690AC5C}">
        <p15:threadingInfo xmlns:p15="http://schemas.microsoft.com/office/powerpoint/2012/main" timeZoneBias="-180"/>
      </p:ext>
    </p:extLst>
  </p:cm>
  <p:cm authorId="1" dt="2019-09-09T23:17:21.657" idx="3">
    <p:pos x="10" y="146"/>
    <p:text>более нейтральная картинка, чтоб можно было обо всём дальше рассказывать.</p:text>
    <p:extLst>
      <p:ext uri="{C676402C-5697-4E1C-873F-D02D1690AC5C}">
        <p15:threadingInfo xmlns:p15="http://schemas.microsoft.com/office/powerpoint/2012/main" timeZoneBias="-18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18:42.081" idx="4">
    <p:pos x="10" y="10"/>
    <p:text>название на Evolution. Логотипы юсейд, еро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19:57.378" idx="5">
    <p:pos x="10" y="10"/>
    <p:text>1. 100 компаній
2. Реєстрація до 11 жовтня
3. название на еволюцию 
4. вместо Tallinn marketing week - грантові можливості
5. логотипы юсейд и еро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22:11.612" idx="7">
    <p:pos x="10" y="10"/>
    <p:text>1. логотипы заменить еро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21:36.080" idx="6">
    <p:pos x="10" y="10"/>
    <p:text>1. логотипы: заменить еро
2. реєстрація до 11 жовтня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23:23.872" idx="8">
    <p:pos x="10" y="10"/>
    <p:text>слайд о ТТТ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50:06.097" idx="9">
    <p:pos x="10" y="10"/>
    <p:text>нейтральный фон для контактных данных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F30B-D19D-46A5-ADEB-EB9D3B2339B1}" type="datetimeFigureOut">
              <a:rPr lang="ru-UA" smtClean="0"/>
              <a:t>09/11/2019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318F2-4CF2-4567-B4B7-2A8CF33E05B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084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8F2-4CF2-4567-B4B7-2A8CF33E05B8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022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B5DD-A664-40B1-8D27-463B0CEB5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0F01A-CE75-47B3-B8F8-57FB9ED9C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89D0-3E7F-431B-8C37-E14A4B8B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11FAB-549F-44D3-8E10-28CCCCE0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30D3-A006-472D-B2E7-BF7D8E9A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071-9CF9-477A-9F74-1111905D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FE7FD-E74A-4C0B-9420-39C45FBF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1BF0-2492-43D0-B956-1245726D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D49C3-5C91-4BD7-BE9F-98A39E10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C36CC-E982-4B26-9FA5-61D1BCF2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AB296-119B-49C1-868E-B8473DE53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8265A-1256-4D57-AC53-90464ED77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D0974-2D8B-4738-94FD-304B339C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BEF9-D6E8-4DDC-B442-123DE43F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7A6EE-CA09-44AD-876F-6474D7A1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1894-8632-44D7-ACB8-279628D2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0043-BB1B-4D6D-BFBB-3C9C96F5F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7F27-30D0-48B1-85DB-786AA9A3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5949-D866-473F-B3A7-446CC535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EFA6E-75F0-4308-A801-67732A1C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40BA-BBC9-4D2E-BE76-E830B0C6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9D8B2-825B-42EF-8094-D7C3D1DAE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AD06-2999-4D9F-B754-74A0F5BB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A776-9CFB-4F4F-BF70-548BEDBC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94EB-BEE3-42AA-ACC3-428009D8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E5DD-869E-45A3-A002-D5B6F7BD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D9C4-2D6C-404A-A52C-4BF49042F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5A09B-1F87-4B5B-9B5B-6C051513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8AF62-2C39-4745-8250-69D48C9A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1E921-F96A-465A-8209-2BE8BCE1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E7C76-6120-45DD-A2B7-4A97DAA9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03B6-FE38-4CFC-BE52-54482EB8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69044-39C2-4DE7-B3DE-EB871DE6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81AC8-04F3-4D33-A9F3-6DA589EB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C01F-89F4-4351-BC9A-FB93E018E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A7435-2E00-49A4-A528-B4BD58177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BD4E0-0C8A-4781-9EEA-F08294E2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A2814-1206-43C3-92DC-06CFCFBB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4B94D-B5A5-4A9B-9D54-616C0C34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7731-50ED-4DFC-8409-627B3822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DD752-5470-4375-8FA2-91A7E8C2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676D7-5034-4FF1-ADF7-C59B52E0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D0F2C-12D9-4827-B278-5075DD03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5F53A-CE7C-4BF9-A283-5078A8F4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DD1AB-4ABC-446B-8A8B-6FD51E92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D4D9A-A141-4AE1-BFFF-4C12839A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089C-EB75-4C26-80DE-B6750847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10DA-2836-49D7-B52B-9B906296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38F1D-AD64-4004-A4DF-0AD74E9D4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0A8E-53AA-49BE-8A13-AAF61E0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8C46D-8201-44ED-8EC0-386ACC43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76D91-9AEE-4C16-8983-3F9AD89D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5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5C07-20E4-451E-BA6C-399F8451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5ABF3-F921-47AE-90A6-3E9FDF556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05EDD-C79B-42DA-8088-D28A17D20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C0254-9502-44E2-887B-B4939661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F5B1-B4E0-4356-98A7-09C084F5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7AE6D-BE70-4EB7-9FEA-9F7C1C49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836BF-93CA-48B8-A0DF-8A89D7E1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5DBA5-402F-482D-BF97-1BC712DF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AD20D-C400-44CA-93ED-DF53E2511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8CFA-7958-4466-A1AD-6BF3664D56A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F440-4217-48CF-A352-B7DB4C4C1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8AFA-78EB-4E1F-A938-A6284E13B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B77E-7AB7-4A95-B46E-DEC2EEA39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B9F1-29FF-49D9-B7DB-1F881D1C0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4E149-2B3A-4AE6-9ADB-FD9910C65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indoor, object&#10;&#10;Description automatically generated">
            <a:extLst>
              <a:ext uri="{FF2B5EF4-FFF2-40B4-BE49-F238E27FC236}">
                <a16:creationId xmlns:a16="http://schemas.microsoft.com/office/drawing/2014/main" id="{C61E8FED-E06C-4A94-8BC7-CE8F1BD3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9579-EAAB-46B9-B736-0976B039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629F11-D5E0-4028-846E-D916418D1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438" cy="6858000"/>
          </a:xfrm>
        </p:spPr>
      </p:pic>
    </p:spTree>
    <p:extLst>
      <p:ext uri="{BB962C8B-B14F-4D97-AF65-F5344CB8AC3E}">
        <p14:creationId xmlns:p14="http://schemas.microsoft.com/office/powerpoint/2010/main" val="170618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8CAE-4416-4448-9C87-C2416DA3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4348A9-2B4F-45B0-827F-01C8A9BDB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86"/>
          </a:xfrm>
        </p:spPr>
      </p:pic>
    </p:spTree>
    <p:extLst>
      <p:ext uri="{BB962C8B-B14F-4D97-AF65-F5344CB8AC3E}">
        <p14:creationId xmlns:p14="http://schemas.microsoft.com/office/powerpoint/2010/main" val="238684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EED3-3EF5-4782-ABE2-BC19F877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033671-A265-4919-AFDA-0F59F2B82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86"/>
          </a:xfrm>
        </p:spPr>
      </p:pic>
    </p:spTree>
    <p:extLst>
      <p:ext uri="{BB962C8B-B14F-4D97-AF65-F5344CB8AC3E}">
        <p14:creationId xmlns:p14="http://schemas.microsoft.com/office/powerpoint/2010/main" val="34236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ABB6-A575-4E6B-BAA5-3A09E7DD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028B32-2424-40DF-BBE1-D0D481328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86"/>
          </a:xfrm>
        </p:spPr>
      </p:pic>
    </p:spTree>
    <p:extLst>
      <p:ext uri="{BB962C8B-B14F-4D97-AF65-F5344CB8AC3E}">
        <p14:creationId xmlns:p14="http://schemas.microsoft.com/office/powerpoint/2010/main" val="159269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77DA79F2-9F35-4520-803F-E3A588162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object, toothbrush&#10;&#10;Description automatically generated">
            <a:extLst>
              <a:ext uri="{FF2B5EF4-FFF2-40B4-BE49-F238E27FC236}">
                <a16:creationId xmlns:a16="http://schemas.microsoft.com/office/drawing/2014/main" id="{921AD92C-9EEB-4DE6-8425-D1112E1A8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Лог Бандар</dc:creator>
  <cp:lastModifiedBy>Алексей Прищепа</cp:lastModifiedBy>
  <cp:revision>13</cp:revision>
  <dcterms:created xsi:type="dcterms:W3CDTF">2018-09-03T10:41:55Z</dcterms:created>
  <dcterms:modified xsi:type="dcterms:W3CDTF">2019-09-11T14:22:48Z</dcterms:modified>
</cp:coreProperties>
</file>